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09" r:id="rId3"/>
    <p:sldId id="298" r:id="rId4"/>
    <p:sldId id="300" r:id="rId5"/>
    <p:sldId id="283" r:id="rId6"/>
    <p:sldId id="292" r:id="rId7"/>
    <p:sldId id="293" r:id="rId8"/>
    <p:sldId id="384" r:id="rId9"/>
    <p:sldId id="294" r:id="rId10"/>
    <p:sldId id="301" r:id="rId11"/>
    <p:sldId id="296" r:id="rId12"/>
    <p:sldId id="297" r:id="rId13"/>
    <p:sldId id="310" r:id="rId14"/>
    <p:sldId id="311" r:id="rId15"/>
    <p:sldId id="367" r:id="rId16"/>
    <p:sldId id="304" r:id="rId17"/>
    <p:sldId id="305" r:id="rId18"/>
    <p:sldId id="306" r:id="rId19"/>
    <p:sldId id="314" r:id="rId20"/>
    <p:sldId id="313" r:id="rId21"/>
    <p:sldId id="372" r:id="rId22"/>
    <p:sldId id="373" r:id="rId23"/>
    <p:sldId id="377" r:id="rId24"/>
    <p:sldId id="375" r:id="rId25"/>
    <p:sldId id="376" r:id="rId26"/>
    <p:sldId id="369" r:id="rId27"/>
    <p:sldId id="308" r:id="rId28"/>
    <p:sldId id="368" r:id="rId29"/>
    <p:sldId id="320" r:id="rId30"/>
    <p:sldId id="323" r:id="rId31"/>
    <p:sldId id="324" r:id="rId32"/>
    <p:sldId id="321" r:id="rId33"/>
    <p:sldId id="378" r:id="rId34"/>
    <p:sldId id="379" r:id="rId35"/>
    <p:sldId id="326" r:id="rId36"/>
    <p:sldId id="327" r:id="rId37"/>
    <p:sldId id="328" r:id="rId38"/>
    <p:sldId id="329" r:id="rId39"/>
    <p:sldId id="380" r:id="rId40"/>
    <p:sldId id="331" r:id="rId41"/>
    <p:sldId id="333" r:id="rId42"/>
    <p:sldId id="334" r:id="rId43"/>
    <p:sldId id="335" r:id="rId44"/>
    <p:sldId id="336" r:id="rId45"/>
    <p:sldId id="337" r:id="rId46"/>
    <p:sldId id="382" r:id="rId47"/>
    <p:sldId id="338" r:id="rId48"/>
    <p:sldId id="340" r:id="rId49"/>
    <p:sldId id="341" r:id="rId50"/>
    <p:sldId id="342" r:id="rId51"/>
    <p:sldId id="343" r:id="rId52"/>
    <p:sldId id="346" r:id="rId53"/>
    <p:sldId id="347" r:id="rId54"/>
    <p:sldId id="348" r:id="rId55"/>
    <p:sldId id="349" r:id="rId56"/>
    <p:sldId id="350" r:id="rId57"/>
    <p:sldId id="352" r:id="rId58"/>
    <p:sldId id="354" r:id="rId59"/>
    <p:sldId id="355" r:id="rId60"/>
    <p:sldId id="357" r:id="rId61"/>
    <p:sldId id="360" r:id="rId62"/>
    <p:sldId id="361" r:id="rId63"/>
    <p:sldId id="362" r:id="rId64"/>
    <p:sldId id="363" r:id="rId65"/>
    <p:sldId id="364" r:id="rId66"/>
    <p:sldId id="381" r:id="rId67"/>
  </p:sldIdLst>
  <p:sldSz cx="10691813" cy="75596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86"/>
    <a:srgbClr val="FF8989"/>
    <a:srgbClr val="003399"/>
    <a:srgbClr val="008000"/>
    <a:srgbClr val="A6D3FF"/>
    <a:srgbClr val="B8CFFF"/>
    <a:srgbClr val="FFFF99"/>
    <a:srgbClr val="1254FF"/>
    <a:srgbClr val="3D9FFF"/>
    <a:srgbClr val="E1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254" y="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542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2463C-E3FA-4FE2-8198-5BB92E2720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FEB6125-AE62-4315-BB50-87E88658DFBD}">
      <dgm:prSet phldrT="[Tekst]"/>
      <dgm:spPr>
        <a:solidFill>
          <a:srgbClr val="B8CFFF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GRUPA DOCELOWA</a:t>
          </a:r>
          <a:endParaRPr lang="pl-PL" dirty="0">
            <a:solidFill>
              <a:schemeClr val="tx1"/>
            </a:solidFill>
          </a:endParaRPr>
        </a:p>
      </dgm:t>
    </dgm:pt>
    <dgm:pt modelId="{BAEAC700-7513-438A-A56C-B2A54BD5DC23}" type="parTrans" cxnId="{79148AC8-C3B8-48BB-AA72-6D5ADA63CB19}">
      <dgm:prSet/>
      <dgm:spPr/>
      <dgm:t>
        <a:bodyPr/>
        <a:lstStyle/>
        <a:p>
          <a:endParaRPr lang="pl-PL"/>
        </a:p>
      </dgm:t>
    </dgm:pt>
    <dgm:pt modelId="{1C822FC8-C0D4-437A-815E-DFAE5A872879}" type="sibTrans" cxnId="{79148AC8-C3B8-48BB-AA72-6D5ADA63CB19}">
      <dgm:prSet/>
      <dgm:spPr/>
      <dgm:t>
        <a:bodyPr/>
        <a:lstStyle/>
        <a:p>
          <a:endParaRPr lang="pl-PL"/>
        </a:p>
      </dgm:t>
    </dgm:pt>
    <dgm:pt modelId="{5874ABAA-08D4-40CA-A80C-712B271F8BF1}">
      <dgm:prSet phldrT="[Tekst]"/>
      <dgm:spPr>
        <a:solidFill>
          <a:srgbClr val="0043C8"/>
        </a:solidFill>
      </dgm:spPr>
      <dgm:t>
        <a:bodyPr/>
        <a:lstStyle/>
        <a:p>
          <a:r>
            <a:rPr lang="pl-PL" dirty="0" smtClean="0"/>
            <a:t>KOMPLEKSOWOŚĆ WSPARCIA</a:t>
          </a:r>
          <a:endParaRPr lang="pl-PL" dirty="0"/>
        </a:p>
      </dgm:t>
    </dgm:pt>
    <dgm:pt modelId="{2C78967A-748F-43E6-BEFB-EC6E83E93A77}" type="parTrans" cxnId="{C6D3D2FE-CCBE-407D-A7D8-8D48BE69609B}">
      <dgm:prSet/>
      <dgm:spPr/>
      <dgm:t>
        <a:bodyPr/>
        <a:lstStyle/>
        <a:p>
          <a:endParaRPr lang="pl-PL"/>
        </a:p>
      </dgm:t>
    </dgm:pt>
    <dgm:pt modelId="{9198DB5E-2654-482B-B8F9-497ED85128F0}" type="sibTrans" cxnId="{C6D3D2FE-CCBE-407D-A7D8-8D48BE69609B}">
      <dgm:prSet/>
      <dgm:spPr/>
      <dgm:t>
        <a:bodyPr/>
        <a:lstStyle/>
        <a:p>
          <a:endParaRPr lang="pl-PL"/>
        </a:p>
      </dgm:t>
    </dgm:pt>
    <dgm:pt modelId="{A1DD6142-D306-4BE4-8189-AFACA23DCA62}">
      <dgm:prSet phldrT="[Tekst]"/>
      <dgm:spPr>
        <a:solidFill>
          <a:srgbClr val="003399"/>
        </a:solidFill>
      </dgm:spPr>
      <dgm:t>
        <a:bodyPr/>
        <a:lstStyle/>
        <a:p>
          <a:r>
            <a:rPr lang="pl-PL" dirty="0" smtClean="0"/>
            <a:t>ZAKRES TERYTORIALNY</a:t>
          </a:r>
          <a:endParaRPr lang="pl-PL" dirty="0"/>
        </a:p>
      </dgm:t>
    </dgm:pt>
    <dgm:pt modelId="{9ED771FC-2710-4B10-899D-9B2809BEB507}" type="parTrans" cxnId="{B5AAE219-A1F7-478F-8A3F-90457E99BE3F}">
      <dgm:prSet/>
      <dgm:spPr/>
      <dgm:t>
        <a:bodyPr/>
        <a:lstStyle/>
        <a:p>
          <a:endParaRPr lang="pl-PL"/>
        </a:p>
      </dgm:t>
    </dgm:pt>
    <dgm:pt modelId="{56ADC144-3914-4CB5-8898-A23A09F23698}" type="sibTrans" cxnId="{B5AAE219-A1F7-478F-8A3F-90457E99BE3F}">
      <dgm:prSet/>
      <dgm:spPr/>
      <dgm:t>
        <a:bodyPr/>
        <a:lstStyle/>
        <a:p>
          <a:endParaRPr lang="pl-PL"/>
        </a:p>
      </dgm:t>
    </dgm:pt>
    <dgm:pt modelId="{592CF1A6-A6E4-4992-928B-300CDCEC59CF}">
      <dgm:prSet phldrT="[Tekst]"/>
      <dgm:spPr>
        <a:solidFill>
          <a:srgbClr val="A6D3FF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WNIOSKODAWCA</a:t>
          </a:r>
          <a:endParaRPr lang="pl-PL" dirty="0">
            <a:solidFill>
              <a:schemeClr val="tx1"/>
            </a:solidFill>
          </a:endParaRPr>
        </a:p>
      </dgm:t>
    </dgm:pt>
    <dgm:pt modelId="{76CD5F2B-A303-49B5-B08A-36CC2740E137}" type="parTrans" cxnId="{351BC185-74B5-43CB-8253-B858EFCFDDC3}">
      <dgm:prSet/>
      <dgm:spPr/>
      <dgm:t>
        <a:bodyPr/>
        <a:lstStyle/>
        <a:p>
          <a:endParaRPr lang="pl-PL"/>
        </a:p>
      </dgm:t>
    </dgm:pt>
    <dgm:pt modelId="{EA3EFBAE-2B76-466D-A437-B343CFFE480F}" type="sibTrans" cxnId="{351BC185-74B5-43CB-8253-B858EFCFDDC3}">
      <dgm:prSet/>
      <dgm:spPr/>
      <dgm:t>
        <a:bodyPr/>
        <a:lstStyle/>
        <a:p>
          <a:endParaRPr lang="pl-PL"/>
        </a:p>
      </dgm:t>
    </dgm:pt>
    <dgm:pt modelId="{D2C81913-54D4-4288-ABEE-E0F8DDA1307E}" type="pres">
      <dgm:prSet presAssocID="{4A32463C-E3FA-4FE2-8198-5BB92E2720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0F24C5-C79E-4656-9A47-39223961814E}" type="pres">
      <dgm:prSet presAssocID="{3FEB6125-AE62-4315-BB50-87E88658DFBD}" presName="node" presStyleLbl="node1" presStyleIdx="0" presStyleCnt="4" custLinFactNeighborX="899" custLinFactNeighborY="-4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CD8B79-65F2-4C71-B4C0-3321E88F4FEA}" type="pres">
      <dgm:prSet presAssocID="{1C822FC8-C0D4-437A-815E-DFAE5A872879}" presName="sibTrans" presStyleCnt="0"/>
      <dgm:spPr/>
    </dgm:pt>
    <dgm:pt modelId="{61A24EB2-D884-4924-9243-F4C5F3FE5908}" type="pres">
      <dgm:prSet presAssocID="{5874ABAA-08D4-40CA-A80C-712B271F8BF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B3B72-6D15-47FA-882E-0072DE695D45}" type="pres">
      <dgm:prSet presAssocID="{9198DB5E-2654-482B-B8F9-497ED85128F0}" presName="sibTrans" presStyleCnt="0"/>
      <dgm:spPr/>
    </dgm:pt>
    <dgm:pt modelId="{76A2B057-E0B0-4103-9FA0-F4DD08001577}" type="pres">
      <dgm:prSet presAssocID="{A1DD6142-D306-4BE4-8189-AFACA23DCA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E81008-C656-4872-A848-1052CA475D4A}" type="pres">
      <dgm:prSet presAssocID="{56ADC144-3914-4CB5-8898-A23A09F23698}" presName="sibTrans" presStyleCnt="0"/>
      <dgm:spPr/>
    </dgm:pt>
    <dgm:pt modelId="{FE574CD1-6064-432D-8A34-B7DFE7C866E3}" type="pres">
      <dgm:prSet presAssocID="{592CF1A6-A6E4-4992-928B-300CDCEC59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D3D2FE-CCBE-407D-A7D8-8D48BE69609B}" srcId="{4A32463C-E3FA-4FE2-8198-5BB92E27205C}" destId="{5874ABAA-08D4-40CA-A80C-712B271F8BF1}" srcOrd="1" destOrd="0" parTransId="{2C78967A-748F-43E6-BEFB-EC6E83E93A77}" sibTransId="{9198DB5E-2654-482B-B8F9-497ED85128F0}"/>
    <dgm:cxn modelId="{D38CF729-8526-4C21-8B6D-810B0E1AB7E4}" type="presOf" srcId="{A1DD6142-D306-4BE4-8189-AFACA23DCA62}" destId="{76A2B057-E0B0-4103-9FA0-F4DD08001577}" srcOrd="0" destOrd="0" presId="urn:microsoft.com/office/officeart/2005/8/layout/default"/>
    <dgm:cxn modelId="{351BC185-74B5-43CB-8253-B858EFCFDDC3}" srcId="{4A32463C-E3FA-4FE2-8198-5BB92E27205C}" destId="{592CF1A6-A6E4-4992-928B-300CDCEC59CF}" srcOrd="3" destOrd="0" parTransId="{76CD5F2B-A303-49B5-B08A-36CC2740E137}" sibTransId="{EA3EFBAE-2B76-466D-A437-B343CFFE480F}"/>
    <dgm:cxn modelId="{B5AAE219-A1F7-478F-8A3F-90457E99BE3F}" srcId="{4A32463C-E3FA-4FE2-8198-5BB92E27205C}" destId="{A1DD6142-D306-4BE4-8189-AFACA23DCA62}" srcOrd="2" destOrd="0" parTransId="{9ED771FC-2710-4B10-899D-9B2809BEB507}" sibTransId="{56ADC144-3914-4CB5-8898-A23A09F23698}"/>
    <dgm:cxn modelId="{557EF0BD-7368-43C3-A80A-FFC6AEA8FCA2}" type="presOf" srcId="{592CF1A6-A6E4-4992-928B-300CDCEC59CF}" destId="{FE574CD1-6064-432D-8A34-B7DFE7C866E3}" srcOrd="0" destOrd="0" presId="urn:microsoft.com/office/officeart/2005/8/layout/default"/>
    <dgm:cxn modelId="{DC9377FD-5C8D-4D59-9BD0-F9387729EB3B}" type="presOf" srcId="{4A32463C-E3FA-4FE2-8198-5BB92E27205C}" destId="{D2C81913-54D4-4288-ABEE-E0F8DDA1307E}" srcOrd="0" destOrd="0" presId="urn:microsoft.com/office/officeart/2005/8/layout/default"/>
    <dgm:cxn modelId="{17D594C4-C0CD-45B6-A2A8-3517DF05365A}" type="presOf" srcId="{3FEB6125-AE62-4315-BB50-87E88658DFBD}" destId="{3C0F24C5-C79E-4656-9A47-39223961814E}" srcOrd="0" destOrd="0" presId="urn:microsoft.com/office/officeart/2005/8/layout/default"/>
    <dgm:cxn modelId="{D207DCC5-A931-4206-B421-C86D27E2A759}" type="presOf" srcId="{5874ABAA-08D4-40CA-A80C-712B271F8BF1}" destId="{61A24EB2-D884-4924-9243-F4C5F3FE5908}" srcOrd="0" destOrd="0" presId="urn:microsoft.com/office/officeart/2005/8/layout/default"/>
    <dgm:cxn modelId="{79148AC8-C3B8-48BB-AA72-6D5ADA63CB19}" srcId="{4A32463C-E3FA-4FE2-8198-5BB92E27205C}" destId="{3FEB6125-AE62-4315-BB50-87E88658DFBD}" srcOrd="0" destOrd="0" parTransId="{BAEAC700-7513-438A-A56C-B2A54BD5DC23}" sibTransId="{1C822FC8-C0D4-437A-815E-DFAE5A872879}"/>
    <dgm:cxn modelId="{44B99FC8-4F7A-4389-BD05-5F25066D0DCA}" type="presParOf" srcId="{D2C81913-54D4-4288-ABEE-E0F8DDA1307E}" destId="{3C0F24C5-C79E-4656-9A47-39223961814E}" srcOrd="0" destOrd="0" presId="urn:microsoft.com/office/officeart/2005/8/layout/default"/>
    <dgm:cxn modelId="{3CDADAF3-B24E-4D52-8632-666099BF16AA}" type="presParOf" srcId="{D2C81913-54D4-4288-ABEE-E0F8DDA1307E}" destId="{DBCD8B79-65F2-4C71-B4C0-3321E88F4FEA}" srcOrd="1" destOrd="0" presId="urn:microsoft.com/office/officeart/2005/8/layout/default"/>
    <dgm:cxn modelId="{F2BF9B97-BE4E-4AD1-862E-250795BD71FA}" type="presParOf" srcId="{D2C81913-54D4-4288-ABEE-E0F8DDA1307E}" destId="{61A24EB2-D884-4924-9243-F4C5F3FE5908}" srcOrd="2" destOrd="0" presId="urn:microsoft.com/office/officeart/2005/8/layout/default"/>
    <dgm:cxn modelId="{F0E21B93-3055-4400-81CF-37905835B478}" type="presParOf" srcId="{D2C81913-54D4-4288-ABEE-E0F8DDA1307E}" destId="{344B3B72-6D15-47FA-882E-0072DE695D45}" srcOrd="3" destOrd="0" presId="urn:microsoft.com/office/officeart/2005/8/layout/default"/>
    <dgm:cxn modelId="{B7FF7313-C857-4DBD-9E14-83341F57E398}" type="presParOf" srcId="{D2C81913-54D4-4288-ABEE-E0F8DDA1307E}" destId="{76A2B057-E0B0-4103-9FA0-F4DD08001577}" srcOrd="4" destOrd="0" presId="urn:microsoft.com/office/officeart/2005/8/layout/default"/>
    <dgm:cxn modelId="{AA708B87-FB46-46E7-9041-496E3BD00762}" type="presParOf" srcId="{D2C81913-54D4-4288-ABEE-E0F8DDA1307E}" destId="{E2E81008-C656-4872-A848-1052CA475D4A}" srcOrd="5" destOrd="0" presId="urn:microsoft.com/office/officeart/2005/8/layout/default"/>
    <dgm:cxn modelId="{E0A873BF-A3C2-4273-BBDB-2E1D0F66B9FE}" type="presParOf" srcId="{D2C81913-54D4-4288-ABEE-E0F8DDA1307E}" destId="{FE574CD1-6064-432D-8A34-B7DFE7C866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786174-A69A-4CB5-8B4F-8CE1C63224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8725DCD-460E-43EE-A496-C1EF0253D670}">
      <dgm:prSet phldrT="[Teks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pl-PL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Wkład własny może być finansowany</a:t>
          </a:r>
          <a:r>
            <a:rPr lang="pl-P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endParaRPr lang="pl-PL" dirty="0">
            <a:solidFill>
              <a:schemeClr val="tx1"/>
            </a:solidFill>
          </a:endParaRPr>
        </a:p>
      </dgm:t>
    </dgm:pt>
    <dgm:pt modelId="{5D5903E7-0B79-4C8E-9298-42B4179DBE8C}" type="parTrans" cxnId="{913B8171-CC7D-484B-9CFF-0FFB6C31529B}">
      <dgm:prSet/>
      <dgm:spPr/>
      <dgm:t>
        <a:bodyPr/>
        <a:lstStyle/>
        <a:p>
          <a:endParaRPr lang="pl-PL"/>
        </a:p>
      </dgm:t>
    </dgm:pt>
    <dgm:pt modelId="{1D40DC88-EBBD-4A6D-AC0E-49DA1E5E2810}" type="sibTrans" cxnId="{913B8171-CC7D-484B-9CFF-0FFB6C31529B}">
      <dgm:prSet/>
      <dgm:spPr/>
      <dgm:t>
        <a:bodyPr/>
        <a:lstStyle/>
        <a:p>
          <a:endParaRPr lang="pl-PL"/>
        </a:p>
      </dgm:t>
    </dgm:pt>
    <dgm:pt modelId="{CBDB79EF-14A2-4537-A659-0BBFCC7FB57C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budżetu państwa</a:t>
          </a:r>
          <a:endParaRPr lang="pl-PL" b="0" dirty="0">
            <a:solidFill>
              <a:schemeClr val="tx1"/>
            </a:solidFill>
          </a:endParaRPr>
        </a:p>
      </dgm:t>
    </dgm:pt>
    <dgm:pt modelId="{83FA8E5D-F060-4DF5-8274-6EBF4807A7EA}" type="parTrans" cxnId="{200FB5AF-266F-449E-873A-573BCA115CB5}">
      <dgm:prSet/>
      <dgm:spPr/>
      <dgm:t>
        <a:bodyPr/>
        <a:lstStyle/>
        <a:p>
          <a:endParaRPr lang="pl-PL"/>
        </a:p>
      </dgm:t>
    </dgm:pt>
    <dgm:pt modelId="{697C5063-8193-40A2-B292-5BE2A6518A21}" type="sibTrans" cxnId="{200FB5AF-266F-449E-873A-573BCA115CB5}">
      <dgm:prSet/>
      <dgm:spPr/>
      <dgm:t>
        <a:bodyPr/>
        <a:lstStyle/>
        <a:p>
          <a:endParaRPr lang="pl-PL"/>
        </a:p>
      </dgm:t>
    </dgm:pt>
    <dgm:pt modelId="{8D3EB508-E0BD-42E7-A51B-BBB8A0A15005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budżetu jednostek samorządu terytorialnego</a:t>
          </a:r>
          <a:endParaRPr lang="pl-PL" b="0" dirty="0">
            <a:solidFill>
              <a:schemeClr val="tx1"/>
            </a:solidFill>
          </a:endParaRPr>
        </a:p>
      </dgm:t>
    </dgm:pt>
    <dgm:pt modelId="{300EF9D2-45AA-414D-9C02-A941C649E3F9}" type="parTrans" cxnId="{ACC41AC9-8286-4585-8430-33ACF16528DC}">
      <dgm:prSet/>
      <dgm:spPr/>
      <dgm:t>
        <a:bodyPr/>
        <a:lstStyle/>
        <a:p>
          <a:endParaRPr lang="pl-PL"/>
        </a:p>
      </dgm:t>
    </dgm:pt>
    <dgm:pt modelId="{FAD89AEB-EA9C-49B4-85ED-676329D7688B}" type="sibTrans" cxnId="{ACC41AC9-8286-4585-8430-33ACF16528DC}">
      <dgm:prSet/>
      <dgm:spPr/>
      <dgm:t>
        <a:bodyPr/>
        <a:lstStyle/>
        <a:p>
          <a:endParaRPr lang="pl-PL"/>
        </a:p>
      </dgm:t>
    </dgm:pt>
    <dgm:pt modelId="{872AD94D-9A61-4FFE-99A0-88204759C63C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innych środków publicznych lub środków prywatnych</a:t>
          </a:r>
          <a:endParaRPr lang="pl-PL" b="0" dirty="0">
            <a:solidFill>
              <a:schemeClr val="tx1"/>
            </a:solidFill>
          </a:endParaRPr>
        </a:p>
      </dgm:t>
    </dgm:pt>
    <dgm:pt modelId="{5DA46C69-DBAD-4D0E-ABA9-009E50B9A1B3}" type="parTrans" cxnId="{1371C2D1-E9E4-4D62-82DD-04A55D13E4DC}">
      <dgm:prSet/>
      <dgm:spPr/>
      <dgm:t>
        <a:bodyPr/>
        <a:lstStyle/>
        <a:p>
          <a:endParaRPr lang="pl-PL"/>
        </a:p>
      </dgm:t>
    </dgm:pt>
    <dgm:pt modelId="{3BE24505-739E-463F-AAAB-FE5E7ACB41A3}" type="sibTrans" cxnId="{1371C2D1-E9E4-4D62-82DD-04A55D13E4DC}">
      <dgm:prSet/>
      <dgm:spPr/>
      <dgm:t>
        <a:bodyPr/>
        <a:lstStyle/>
        <a:p>
          <a:endParaRPr lang="pl-PL"/>
        </a:p>
      </dgm:t>
    </dgm:pt>
    <dgm:pt modelId="{ACCD055D-142F-49A4-BDDB-B6ED83716A2E}" type="pres">
      <dgm:prSet presAssocID="{16786174-A69A-4CB5-8B4F-8CE1C63224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EC846DB-DA72-47D7-9F22-44F3429237B7}" type="pres">
      <dgm:prSet presAssocID="{B8725DCD-460E-43EE-A496-C1EF0253D670}" presName="hierRoot1" presStyleCnt="0">
        <dgm:presLayoutVars>
          <dgm:hierBranch val="init"/>
        </dgm:presLayoutVars>
      </dgm:prSet>
      <dgm:spPr/>
    </dgm:pt>
    <dgm:pt modelId="{EEEBABC1-5079-4510-BB02-695F58882016}" type="pres">
      <dgm:prSet presAssocID="{B8725DCD-460E-43EE-A496-C1EF0253D670}" presName="rootComposite1" presStyleCnt="0"/>
      <dgm:spPr/>
    </dgm:pt>
    <dgm:pt modelId="{F1F23FE3-1268-4D1B-BF0C-505F99F1C2FE}" type="pres">
      <dgm:prSet presAssocID="{B8725DCD-460E-43EE-A496-C1EF0253D670}" presName="rootText1" presStyleLbl="node0" presStyleIdx="0" presStyleCnt="1" custScaleX="159227" custScaleY="54095" custLinFactNeighborX="-715" custLinFactNeighborY="-3682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E8A7FA0-724F-4D4E-BA27-444CF71D1776}" type="pres">
      <dgm:prSet presAssocID="{B8725DCD-460E-43EE-A496-C1EF0253D670}" presName="rootConnector1" presStyleLbl="node1" presStyleIdx="0" presStyleCnt="0"/>
      <dgm:spPr/>
      <dgm:t>
        <a:bodyPr/>
        <a:lstStyle/>
        <a:p>
          <a:endParaRPr lang="pl-PL"/>
        </a:p>
      </dgm:t>
    </dgm:pt>
    <dgm:pt modelId="{B8DF8F55-42F2-4A00-947F-96145A425355}" type="pres">
      <dgm:prSet presAssocID="{B8725DCD-460E-43EE-A496-C1EF0253D670}" presName="hierChild2" presStyleCnt="0"/>
      <dgm:spPr/>
    </dgm:pt>
    <dgm:pt modelId="{7F0BC0F1-2B1D-4C46-8C41-2395351462D3}" type="pres">
      <dgm:prSet presAssocID="{83FA8E5D-F060-4DF5-8274-6EBF4807A7EA}" presName="Name37" presStyleLbl="parChTrans1D2" presStyleIdx="0" presStyleCnt="3"/>
      <dgm:spPr/>
      <dgm:t>
        <a:bodyPr/>
        <a:lstStyle/>
        <a:p>
          <a:endParaRPr lang="pl-PL"/>
        </a:p>
      </dgm:t>
    </dgm:pt>
    <dgm:pt modelId="{4DE5FF01-E401-4D3B-B69E-D1828021C84A}" type="pres">
      <dgm:prSet presAssocID="{CBDB79EF-14A2-4537-A659-0BBFCC7FB57C}" presName="hierRoot2" presStyleCnt="0">
        <dgm:presLayoutVars>
          <dgm:hierBranch val="init"/>
        </dgm:presLayoutVars>
      </dgm:prSet>
      <dgm:spPr/>
    </dgm:pt>
    <dgm:pt modelId="{FF96FEF1-BCBD-4345-8C04-8DC59B1A2551}" type="pres">
      <dgm:prSet presAssocID="{CBDB79EF-14A2-4537-A659-0BBFCC7FB57C}" presName="rootComposite" presStyleCnt="0"/>
      <dgm:spPr/>
    </dgm:pt>
    <dgm:pt modelId="{15E62237-C59C-4F9C-9E93-1981DF977708}" type="pres">
      <dgm:prSet presAssocID="{CBDB79EF-14A2-4537-A659-0BBFCC7FB57C}" presName="rootText" presStyleLbl="node2" presStyleIdx="0" presStyleCnt="3" custScaleY="755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F6AA806-DDB8-4DBD-98CE-2018E5B3F509}" type="pres">
      <dgm:prSet presAssocID="{CBDB79EF-14A2-4537-A659-0BBFCC7FB57C}" presName="rootConnector" presStyleLbl="node2" presStyleIdx="0" presStyleCnt="3"/>
      <dgm:spPr/>
      <dgm:t>
        <a:bodyPr/>
        <a:lstStyle/>
        <a:p>
          <a:endParaRPr lang="pl-PL"/>
        </a:p>
      </dgm:t>
    </dgm:pt>
    <dgm:pt modelId="{600BA1DD-D609-4B12-8995-64DEBF6B7AFE}" type="pres">
      <dgm:prSet presAssocID="{CBDB79EF-14A2-4537-A659-0BBFCC7FB57C}" presName="hierChild4" presStyleCnt="0"/>
      <dgm:spPr/>
    </dgm:pt>
    <dgm:pt modelId="{02826365-3027-4FE2-BFA0-BA78467534BF}" type="pres">
      <dgm:prSet presAssocID="{CBDB79EF-14A2-4537-A659-0BBFCC7FB57C}" presName="hierChild5" presStyleCnt="0"/>
      <dgm:spPr/>
    </dgm:pt>
    <dgm:pt modelId="{222F35D5-F065-451F-ADC0-2B9E199632B6}" type="pres">
      <dgm:prSet presAssocID="{300EF9D2-45AA-414D-9C02-A941C649E3F9}" presName="Name37" presStyleLbl="parChTrans1D2" presStyleIdx="1" presStyleCnt="3"/>
      <dgm:spPr/>
      <dgm:t>
        <a:bodyPr/>
        <a:lstStyle/>
        <a:p>
          <a:endParaRPr lang="pl-PL"/>
        </a:p>
      </dgm:t>
    </dgm:pt>
    <dgm:pt modelId="{B07A820D-4C8F-4FFA-8BD9-7F6377DF29C3}" type="pres">
      <dgm:prSet presAssocID="{8D3EB508-E0BD-42E7-A51B-BBB8A0A15005}" presName="hierRoot2" presStyleCnt="0">
        <dgm:presLayoutVars>
          <dgm:hierBranch val="init"/>
        </dgm:presLayoutVars>
      </dgm:prSet>
      <dgm:spPr/>
    </dgm:pt>
    <dgm:pt modelId="{359BF77B-B660-488E-8AD4-7B59C8B4B753}" type="pres">
      <dgm:prSet presAssocID="{8D3EB508-E0BD-42E7-A51B-BBB8A0A15005}" presName="rootComposite" presStyleCnt="0"/>
      <dgm:spPr/>
    </dgm:pt>
    <dgm:pt modelId="{BBB29703-70BB-47E6-9CA7-428931F8C20E}" type="pres">
      <dgm:prSet presAssocID="{8D3EB508-E0BD-42E7-A51B-BBB8A0A15005}" presName="rootText" presStyleLbl="node2" presStyleIdx="1" presStyleCnt="3" custScaleY="755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BA2AC46-46E2-49A3-819E-95E317357A96}" type="pres">
      <dgm:prSet presAssocID="{8D3EB508-E0BD-42E7-A51B-BBB8A0A15005}" presName="rootConnector" presStyleLbl="node2" presStyleIdx="1" presStyleCnt="3"/>
      <dgm:spPr/>
      <dgm:t>
        <a:bodyPr/>
        <a:lstStyle/>
        <a:p>
          <a:endParaRPr lang="pl-PL"/>
        </a:p>
      </dgm:t>
    </dgm:pt>
    <dgm:pt modelId="{54A3B1FF-9897-4D44-9F46-159EFA124669}" type="pres">
      <dgm:prSet presAssocID="{8D3EB508-E0BD-42E7-A51B-BBB8A0A15005}" presName="hierChild4" presStyleCnt="0"/>
      <dgm:spPr/>
    </dgm:pt>
    <dgm:pt modelId="{5EC3C611-3D19-4EA2-9267-D87CDE0F3489}" type="pres">
      <dgm:prSet presAssocID="{8D3EB508-E0BD-42E7-A51B-BBB8A0A15005}" presName="hierChild5" presStyleCnt="0"/>
      <dgm:spPr/>
    </dgm:pt>
    <dgm:pt modelId="{FE092583-DEDE-4D51-97DB-B83E60EF5FD7}" type="pres">
      <dgm:prSet presAssocID="{5DA46C69-DBAD-4D0E-ABA9-009E50B9A1B3}" presName="Name37" presStyleLbl="parChTrans1D2" presStyleIdx="2" presStyleCnt="3"/>
      <dgm:spPr/>
      <dgm:t>
        <a:bodyPr/>
        <a:lstStyle/>
        <a:p>
          <a:endParaRPr lang="pl-PL"/>
        </a:p>
      </dgm:t>
    </dgm:pt>
    <dgm:pt modelId="{94530EF1-F97D-4B0C-B5DC-00288E40C3F0}" type="pres">
      <dgm:prSet presAssocID="{872AD94D-9A61-4FFE-99A0-88204759C63C}" presName="hierRoot2" presStyleCnt="0">
        <dgm:presLayoutVars>
          <dgm:hierBranch val="init"/>
        </dgm:presLayoutVars>
      </dgm:prSet>
      <dgm:spPr/>
    </dgm:pt>
    <dgm:pt modelId="{8B1421D1-9547-4483-ABE4-8FA78A6C1F77}" type="pres">
      <dgm:prSet presAssocID="{872AD94D-9A61-4FFE-99A0-88204759C63C}" presName="rootComposite" presStyleCnt="0"/>
      <dgm:spPr/>
    </dgm:pt>
    <dgm:pt modelId="{D9C72556-0C18-4F85-8228-07315C10C760}" type="pres">
      <dgm:prSet presAssocID="{872AD94D-9A61-4FFE-99A0-88204759C63C}" presName="rootText" presStyleLbl="node2" presStyleIdx="2" presStyleCnt="3" custScaleY="755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0CAE515-8A52-4A15-8463-67D5EAA87453}" type="pres">
      <dgm:prSet presAssocID="{872AD94D-9A61-4FFE-99A0-88204759C63C}" presName="rootConnector" presStyleLbl="node2" presStyleIdx="2" presStyleCnt="3"/>
      <dgm:spPr/>
      <dgm:t>
        <a:bodyPr/>
        <a:lstStyle/>
        <a:p>
          <a:endParaRPr lang="pl-PL"/>
        </a:p>
      </dgm:t>
    </dgm:pt>
    <dgm:pt modelId="{1DDE5D17-3E12-4144-9560-F0514056F1EC}" type="pres">
      <dgm:prSet presAssocID="{872AD94D-9A61-4FFE-99A0-88204759C63C}" presName="hierChild4" presStyleCnt="0"/>
      <dgm:spPr/>
    </dgm:pt>
    <dgm:pt modelId="{C717A66F-51B3-4E78-8E59-D2B23F2E9AD2}" type="pres">
      <dgm:prSet presAssocID="{872AD94D-9A61-4FFE-99A0-88204759C63C}" presName="hierChild5" presStyleCnt="0"/>
      <dgm:spPr/>
    </dgm:pt>
    <dgm:pt modelId="{C485BE9B-B0CE-4196-BA26-264A5B7D1A9E}" type="pres">
      <dgm:prSet presAssocID="{B8725DCD-460E-43EE-A496-C1EF0253D670}" presName="hierChild3" presStyleCnt="0"/>
      <dgm:spPr/>
    </dgm:pt>
  </dgm:ptLst>
  <dgm:cxnLst>
    <dgm:cxn modelId="{6FED351A-BE24-473E-BF8D-D8470575F2CD}" type="presOf" srcId="{B8725DCD-460E-43EE-A496-C1EF0253D670}" destId="{2E8A7FA0-724F-4D4E-BA27-444CF71D1776}" srcOrd="1" destOrd="0" presId="urn:microsoft.com/office/officeart/2005/8/layout/orgChart1"/>
    <dgm:cxn modelId="{99A9A057-E023-48C2-BCE1-F918A21AFD7B}" type="presOf" srcId="{CBDB79EF-14A2-4537-A659-0BBFCC7FB57C}" destId="{15E62237-C59C-4F9C-9E93-1981DF977708}" srcOrd="0" destOrd="0" presId="urn:microsoft.com/office/officeart/2005/8/layout/orgChart1"/>
    <dgm:cxn modelId="{82C2BE3D-3110-4927-93E9-BDC16640AAC7}" type="presOf" srcId="{8D3EB508-E0BD-42E7-A51B-BBB8A0A15005}" destId="{3BA2AC46-46E2-49A3-819E-95E317357A96}" srcOrd="1" destOrd="0" presId="urn:microsoft.com/office/officeart/2005/8/layout/orgChart1"/>
    <dgm:cxn modelId="{A62CEFDE-A22F-4D05-8F3D-708E369F6D66}" type="presOf" srcId="{5DA46C69-DBAD-4D0E-ABA9-009E50B9A1B3}" destId="{FE092583-DEDE-4D51-97DB-B83E60EF5FD7}" srcOrd="0" destOrd="0" presId="urn:microsoft.com/office/officeart/2005/8/layout/orgChart1"/>
    <dgm:cxn modelId="{ACC41AC9-8286-4585-8430-33ACF16528DC}" srcId="{B8725DCD-460E-43EE-A496-C1EF0253D670}" destId="{8D3EB508-E0BD-42E7-A51B-BBB8A0A15005}" srcOrd="1" destOrd="0" parTransId="{300EF9D2-45AA-414D-9C02-A941C649E3F9}" sibTransId="{FAD89AEB-EA9C-49B4-85ED-676329D7688B}"/>
    <dgm:cxn modelId="{AD1E8B7A-E530-4B1F-994D-2FB4B9179202}" type="presOf" srcId="{CBDB79EF-14A2-4537-A659-0BBFCC7FB57C}" destId="{AF6AA806-DDB8-4DBD-98CE-2018E5B3F509}" srcOrd="1" destOrd="0" presId="urn:microsoft.com/office/officeart/2005/8/layout/orgChart1"/>
    <dgm:cxn modelId="{CB18765B-6F1F-4395-AE7B-4F466AA81593}" type="presOf" srcId="{16786174-A69A-4CB5-8B4F-8CE1C6322497}" destId="{ACCD055D-142F-49A4-BDDB-B6ED83716A2E}" srcOrd="0" destOrd="0" presId="urn:microsoft.com/office/officeart/2005/8/layout/orgChart1"/>
    <dgm:cxn modelId="{AFE23239-73E3-4F23-9910-85CEB4E32EA4}" type="presOf" srcId="{B8725DCD-460E-43EE-A496-C1EF0253D670}" destId="{F1F23FE3-1268-4D1B-BF0C-505F99F1C2FE}" srcOrd="0" destOrd="0" presId="urn:microsoft.com/office/officeart/2005/8/layout/orgChart1"/>
    <dgm:cxn modelId="{C53A2F39-F05C-4586-A4BD-C137ED82BCF8}" type="presOf" srcId="{83FA8E5D-F060-4DF5-8274-6EBF4807A7EA}" destId="{7F0BC0F1-2B1D-4C46-8C41-2395351462D3}" srcOrd="0" destOrd="0" presId="urn:microsoft.com/office/officeart/2005/8/layout/orgChart1"/>
    <dgm:cxn modelId="{913B8171-CC7D-484B-9CFF-0FFB6C31529B}" srcId="{16786174-A69A-4CB5-8B4F-8CE1C6322497}" destId="{B8725DCD-460E-43EE-A496-C1EF0253D670}" srcOrd="0" destOrd="0" parTransId="{5D5903E7-0B79-4C8E-9298-42B4179DBE8C}" sibTransId="{1D40DC88-EBBD-4A6D-AC0E-49DA1E5E2810}"/>
    <dgm:cxn modelId="{1371C2D1-E9E4-4D62-82DD-04A55D13E4DC}" srcId="{B8725DCD-460E-43EE-A496-C1EF0253D670}" destId="{872AD94D-9A61-4FFE-99A0-88204759C63C}" srcOrd="2" destOrd="0" parTransId="{5DA46C69-DBAD-4D0E-ABA9-009E50B9A1B3}" sibTransId="{3BE24505-739E-463F-AAAB-FE5E7ACB41A3}"/>
    <dgm:cxn modelId="{2A66C083-B04C-41FD-ACAC-EA9A1F03CC12}" type="presOf" srcId="{872AD94D-9A61-4FFE-99A0-88204759C63C}" destId="{E0CAE515-8A52-4A15-8463-67D5EAA87453}" srcOrd="1" destOrd="0" presId="urn:microsoft.com/office/officeart/2005/8/layout/orgChart1"/>
    <dgm:cxn modelId="{200FB5AF-266F-449E-873A-573BCA115CB5}" srcId="{B8725DCD-460E-43EE-A496-C1EF0253D670}" destId="{CBDB79EF-14A2-4537-A659-0BBFCC7FB57C}" srcOrd="0" destOrd="0" parTransId="{83FA8E5D-F060-4DF5-8274-6EBF4807A7EA}" sibTransId="{697C5063-8193-40A2-B292-5BE2A6518A21}"/>
    <dgm:cxn modelId="{DB646B8D-CAE5-4B43-B710-A47F6832FE09}" type="presOf" srcId="{872AD94D-9A61-4FFE-99A0-88204759C63C}" destId="{D9C72556-0C18-4F85-8228-07315C10C760}" srcOrd="0" destOrd="0" presId="urn:microsoft.com/office/officeart/2005/8/layout/orgChart1"/>
    <dgm:cxn modelId="{BEBB6B03-25D9-4FFF-A09C-92448E3950D5}" type="presOf" srcId="{8D3EB508-E0BD-42E7-A51B-BBB8A0A15005}" destId="{BBB29703-70BB-47E6-9CA7-428931F8C20E}" srcOrd="0" destOrd="0" presId="urn:microsoft.com/office/officeart/2005/8/layout/orgChart1"/>
    <dgm:cxn modelId="{5237B42F-18E0-4866-AAD4-61446BB142E7}" type="presOf" srcId="{300EF9D2-45AA-414D-9C02-A941C649E3F9}" destId="{222F35D5-F065-451F-ADC0-2B9E199632B6}" srcOrd="0" destOrd="0" presId="urn:microsoft.com/office/officeart/2005/8/layout/orgChart1"/>
    <dgm:cxn modelId="{4C7241B2-F9B9-401F-9464-0E776BCFECE7}" type="presParOf" srcId="{ACCD055D-142F-49A4-BDDB-B6ED83716A2E}" destId="{BEC846DB-DA72-47D7-9F22-44F3429237B7}" srcOrd="0" destOrd="0" presId="urn:microsoft.com/office/officeart/2005/8/layout/orgChart1"/>
    <dgm:cxn modelId="{886F99FD-0590-41D5-BE74-B78808C3578F}" type="presParOf" srcId="{BEC846DB-DA72-47D7-9F22-44F3429237B7}" destId="{EEEBABC1-5079-4510-BB02-695F58882016}" srcOrd="0" destOrd="0" presId="urn:microsoft.com/office/officeart/2005/8/layout/orgChart1"/>
    <dgm:cxn modelId="{6BA871A8-67B5-4564-BEFC-52A7F665055F}" type="presParOf" srcId="{EEEBABC1-5079-4510-BB02-695F58882016}" destId="{F1F23FE3-1268-4D1B-BF0C-505F99F1C2FE}" srcOrd="0" destOrd="0" presId="urn:microsoft.com/office/officeart/2005/8/layout/orgChart1"/>
    <dgm:cxn modelId="{8AB7A0EE-3565-4E0C-BE9C-0D1A7AAAF23F}" type="presParOf" srcId="{EEEBABC1-5079-4510-BB02-695F58882016}" destId="{2E8A7FA0-724F-4D4E-BA27-444CF71D1776}" srcOrd="1" destOrd="0" presId="urn:microsoft.com/office/officeart/2005/8/layout/orgChart1"/>
    <dgm:cxn modelId="{C5FAE52F-C6EF-4C84-B085-A5FF619421FE}" type="presParOf" srcId="{BEC846DB-DA72-47D7-9F22-44F3429237B7}" destId="{B8DF8F55-42F2-4A00-947F-96145A425355}" srcOrd="1" destOrd="0" presId="urn:microsoft.com/office/officeart/2005/8/layout/orgChart1"/>
    <dgm:cxn modelId="{2D8818EB-1186-4C1D-99BA-D2B7DBD5D990}" type="presParOf" srcId="{B8DF8F55-42F2-4A00-947F-96145A425355}" destId="{7F0BC0F1-2B1D-4C46-8C41-2395351462D3}" srcOrd="0" destOrd="0" presId="urn:microsoft.com/office/officeart/2005/8/layout/orgChart1"/>
    <dgm:cxn modelId="{2E257BA2-0330-4595-B044-2993202D445B}" type="presParOf" srcId="{B8DF8F55-42F2-4A00-947F-96145A425355}" destId="{4DE5FF01-E401-4D3B-B69E-D1828021C84A}" srcOrd="1" destOrd="0" presId="urn:microsoft.com/office/officeart/2005/8/layout/orgChart1"/>
    <dgm:cxn modelId="{A19EA0CA-AEF4-49AB-8A87-3487543E80D0}" type="presParOf" srcId="{4DE5FF01-E401-4D3B-B69E-D1828021C84A}" destId="{FF96FEF1-BCBD-4345-8C04-8DC59B1A2551}" srcOrd="0" destOrd="0" presId="urn:microsoft.com/office/officeart/2005/8/layout/orgChart1"/>
    <dgm:cxn modelId="{BE0EF6BE-90D6-465D-9F8F-B113A7915CC0}" type="presParOf" srcId="{FF96FEF1-BCBD-4345-8C04-8DC59B1A2551}" destId="{15E62237-C59C-4F9C-9E93-1981DF977708}" srcOrd="0" destOrd="0" presId="urn:microsoft.com/office/officeart/2005/8/layout/orgChart1"/>
    <dgm:cxn modelId="{D2A613A2-4F7F-4C1F-A26B-88CDC26605DC}" type="presParOf" srcId="{FF96FEF1-BCBD-4345-8C04-8DC59B1A2551}" destId="{AF6AA806-DDB8-4DBD-98CE-2018E5B3F509}" srcOrd="1" destOrd="0" presId="urn:microsoft.com/office/officeart/2005/8/layout/orgChart1"/>
    <dgm:cxn modelId="{0834D106-9BA8-4760-BC63-2C7694D8CD37}" type="presParOf" srcId="{4DE5FF01-E401-4D3B-B69E-D1828021C84A}" destId="{600BA1DD-D609-4B12-8995-64DEBF6B7AFE}" srcOrd="1" destOrd="0" presId="urn:microsoft.com/office/officeart/2005/8/layout/orgChart1"/>
    <dgm:cxn modelId="{88AEA300-56AE-4E79-B858-AC6F0A727AA3}" type="presParOf" srcId="{4DE5FF01-E401-4D3B-B69E-D1828021C84A}" destId="{02826365-3027-4FE2-BFA0-BA78467534BF}" srcOrd="2" destOrd="0" presId="urn:microsoft.com/office/officeart/2005/8/layout/orgChart1"/>
    <dgm:cxn modelId="{35294B0A-096F-467F-962D-23C115CC2288}" type="presParOf" srcId="{B8DF8F55-42F2-4A00-947F-96145A425355}" destId="{222F35D5-F065-451F-ADC0-2B9E199632B6}" srcOrd="2" destOrd="0" presId="urn:microsoft.com/office/officeart/2005/8/layout/orgChart1"/>
    <dgm:cxn modelId="{6D1F524D-A156-40A2-93D0-09B57F0DF186}" type="presParOf" srcId="{B8DF8F55-42F2-4A00-947F-96145A425355}" destId="{B07A820D-4C8F-4FFA-8BD9-7F6377DF29C3}" srcOrd="3" destOrd="0" presId="urn:microsoft.com/office/officeart/2005/8/layout/orgChart1"/>
    <dgm:cxn modelId="{A7C6E33E-6279-4C2D-B5B5-C81E453F69C5}" type="presParOf" srcId="{B07A820D-4C8F-4FFA-8BD9-7F6377DF29C3}" destId="{359BF77B-B660-488E-8AD4-7B59C8B4B753}" srcOrd="0" destOrd="0" presId="urn:microsoft.com/office/officeart/2005/8/layout/orgChart1"/>
    <dgm:cxn modelId="{74822477-9167-4A4C-930C-BFCE4FC58306}" type="presParOf" srcId="{359BF77B-B660-488E-8AD4-7B59C8B4B753}" destId="{BBB29703-70BB-47E6-9CA7-428931F8C20E}" srcOrd="0" destOrd="0" presId="urn:microsoft.com/office/officeart/2005/8/layout/orgChart1"/>
    <dgm:cxn modelId="{470FF578-E342-4C53-A4E6-5F89EB4AFD34}" type="presParOf" srcId="{359BF77B-B660-488E-8AD4-7B59C8B4B753}" destId="{3BA2AC46-46E2-49A3-819E-95E317357A96}" srcOrd="1" destOrd="0" presId="urn:microsoft.com/office/officeart/2005/8/layout/orgChart1"/>
    <dgm:cxn modelId="{1D4C55F5-BE5C-4138-82C7-EBB339514158}" type="presParOf" srcId="{B07A820D-4C8F-4FFA-8BD9-7F6377DF29C3}" destId="{54A3B1FF-9897-4D44-9F46-159EFA124669}" srcOrd="1" destOrd="0" presId="urn:microsoft.com/office/officeart/2005/8/layout/orgChart1"/>
    <dgm:cxn modelId="{EC2F0F3C-A735-4B5A-B1B7-733ED0B61E04}" type="presParOf" srcId="{B07A820D-4C8F-4FFA-8BD9-7F6377DF29C3}" destId="{5EC3C611-3D19-4EA2-9267-D87CDE0F3489}" srcOrd="2" destOrd="0" presId="urn:microsoft.com/office/officeart/2005/8/layout/orgChart1"/>
    <dgm:cxn modelId="{D0453DE2-E53B-410E-8157-C960E053F466}" type="presParOf" srcId="{B8DF8F55-42F2-4A00-947F-96145A425355}" destId="{FE092583-DEDE-4D51-97DB-B83E60EF5FD7}" srcOrd="4" destOrd="0" presId="urn:microsoft.com/office/officeart/2005/8/layout/orgChart1"/>
    <dgm:cxn modelId="{6F1DFAD7-BABE-476C-A535-4FBB658EA957}" type="presParOf" srcId="{B8DF8F55-42F2-4A00-947F-96145A425355}" destId="{94530EF1-F97D-4B0C-B5DC-00288E40C3F0}" srcOrd="5" destOrd="0" presId="urn:microsoft.com/office/officeart/2005/8/layout/orgChart1"/>
    <dgm:cxn modelId="{C5199D84-6FDF-40EF-90FD-8955D7A63C64}" type="presParOf" srcId="{94530EF1-F97D-4B0C-B5DC-00288E40C3F0}" destId="{8B1421D1-9547-4483-ABE4-8FA78A6C1F77}" srcOrd="0" destOrd="0" presId="urn:microsoft.com/office/officeart/2005/8/layout/orgChart1"/>
    <dgm:cxn modelId="{6642AF06-DBFB-4B41-B637-FBB6BCA96FA9}" type="presParOf" srcId="{8B1421D1-9547-4483-ABE4-8FA78A6C1F77}" destId="{D9C72556-0C18-4F85-8228-07315C10C760}" srcOrd="0" destOrd="0" presId="urn:microsoft.com/office/officeart/2005/8/layout/orgChart1"/>
    <dgm:cxn modelId="{EA765922-12AC-48DA-9AE2-D39B08C2D3E5}" type="presParOf" srcId="{8B1421D1-9547-4483-ABE4-8FA78A6C1F77}" destId="{E0CAE515-8A52-4A15-8463-67D5EAA87453}" srcOrd="1" destOrd="0" presId="urn:microsoft.com/office/officeart/2005/8/layout/orgChart1"/>
    <dgm:cxn modelId="{718F3001-D445-42A4-B171-213557442B37}" type="presParOf" srcId="{94530EF1-F97D-4B0C-B5DC-00288E40C3F0}" destId="{1DDE5D17-3E12-4144-9560-F0514056F1EC}" srcOrd="1" destOrd="0" presId="urn:microsoft.com/office/officeart/2005/8/layout/orgChart1"/>
    <dgm:cxn modelId="{2BEC54F7-B9A4-4572-A419-3CEAEA6DF312}" type="presParOf" srcId="{94530EF1-F97D-4B0C-B5DC-00288E40C3F0}" destId="{C717A66F-51B3-4E78-8E59-D2B23F2E9AD2}" srcOrd="2" destOrd="0" presId="urn:microsoft.com/office/officeart/2005/8/layout/orgChart1"/>
    <dgm:cxn modelId="{41E11A96-1087-4A02-B855-365DCB24F85F}" type="presParOf" srcId="{BEC846DB-DA72-47D7-9F22-44F3429237B7}" destId="{C485BE9B-B0CE-4196-BA26-264A5B7D1A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61FBA-801F-4CEC-88EF-75B2321B64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50B3DD-0E1D-445A-A2CA-E6F7E8CBFBD0}" type="asst">
      <dgm:prSet phldrT="[Tekst]" custT="1"/>
      <dgm:spPr>
        <a:solidFill>
          <a:schemeClr val="bg2">
            <a:lumMod val="95000"/>
          </a:schemeClr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 projekt jest skierowany do pracowników lub przedstawicieli (w tym wolontariuszy) organizacji pozarządowych posiadających siedzibę na obszarze województwa łódzkiego, które:</a:t>
          </a:r>
          <a:endParaRPr lang="pl-PL" sz="1800" dirty="0">
            <a:solidFill>
              <a:schemeClr val="tx1"/>
            </a:solidFill>
          </a:endParaRPr>
        </a:p>
      </dgm:t>
    </dgm:pt>
    <dgm:pt modelId="{1EE97849-4883-4C67-8676-A1183D51C1F6}" type="parTrans" cxnId="{AE55DEFA-ACC1-4E69-9D3D-BA55E8C05652}">
      <dgm:prSet/>
      <dgm:spPr/>
      <dgm:t>
        <a:bodyPr/>
        <a:lstStyle/>
        <a:p>
          <a:endParaRPr lang="pl-PL"/>
        </a:p>
      </dgm:t>
    </dgm:pt>
    <dgm:pt modelId="{FF4C7B82-F0E0-4D97-809D-86EADE6F1379}" type="sibTrans" cxnId="{AE55DEFA-ACC1-4E69-9D3D-BA55E8C05652}">
      <dgm:prSet/>
      <dgm:spPr/>
      <dgm:t>
        <a:bodyPr/>
        <a:lstStyle/>
        <a:p>
          <a:endParaRPr lang="pl-PL"/>
        </a:p>
      </dgm:t>
    </dgm:pt>
    <dgm:pt modelId="{EC0228E7-127A-44E8-AAE6-4B8D9D1D2135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posiadają strukturę organizacyjną </a:t>
          </a:r>
          <a:endParaRPr lang="pl-PL" sz="1800" dirty="0">
            <a:solidFill>
              <a:schemeClr val="tx1"/>
            </a:solidFill>
          </a:endParaRPr>
        </a:p>
      </dgm:t>
    </dgm:pt>
    <dgm:pt modelId="{F1D0961F-41C9-4063-96B9-E81BE9D7BE42}" type="parTrans" cxnId="{7EB93346-CC1E-4549-9E91-00DD5FC17F8B}">
      <dgm:prSet/>
      <dgm:spPr/>
      <dgm:t>
        <a:bodyPr/>
        <a:lstStyle/>
        <a:p>
          <a:endParaRPr lang="pl-PL"/>
        </a:p>
      </dgm:t>
    </dgm:pt>
    <dgm:pt modelId="{6EA663AB-8053-4F06-8E7E-270A7E7494E7}" type="sibTrans" cxnId="{7EB93346-CC1E-4549-9E91-00DD5FC17F8B}">
      <dgm:prSet/>
      <dgm:spPr/>
      <dgm:t>
        <a:bodyPr/>
        <a:lstStyle/>
        <a:p>
          <a:endParaRPr lang="pl-PL"/>
        </a:p>
      </dgm:t>
    </dgm:pt>
    <dgm:pt modelId="{222DFB5F-75C8-4A10-83C1-C315C8644600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zostały formalnie zarejestrowane </a:t>
          </a:r>
          <a:b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KRS </a:t>
          </a:r>
          <a:b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(o ile przepisy  ustawy na podstawie której działa dany podmiot nie stanowią inaczej)</a:t>
          </a:r>
          <a:endParaRPr lang="pl-PL" sz="1600" dirty="0">
            <a:solidFill>
              <a:schemeClr val="tx1"/>
            </a:solidFill>
          </a:endParaRPr>
        </a:p>
      </dgm:t>
    </dgm:pt>
    <dgm:pt modelId="{D039F6E7-097E-47DD-97B3-78C37C2A2F7D}" type="parTrans" cxnId="{0B21BA50-503E-4DBF-B238-6C38E87C2790}">
      <dgm:prSet/>
      <dgm:spPr/>
      <dgm:t>
        <a:bodyPr/>
        <a:lstStyle/>
        <a:p>
          <a:endParaRPr lang="pl-PL"/>
        </a:p>
      </dgm:t>
    </dgm:pt>
    <dgm:pt modelId="{49698E9B-6260-4520-9D95-4BA928B3641B}" type="sibTrans" cxnId="{0B21BA50-503E-4DBF-B238-6C38E87C2790}">
      <dgm:prSet/>
      <dgm:spPr/>
      <dgm:t>
        <a:bodyPr/>
        <a:lstStyle/>
        <a:p>
          <a:endParaRPr lang="pl-PL"/>
        </a:p>
      </dgm:t>
    </dgm:pt>
    <dgm:pt modelId="{29D83F9F-61F0-433D-8115-29E06F045583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są strukturalnie niezależne od władz publicznych</a:t>
          </a:r>
          <a:b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(zwłaszcza w wymiarze organów założycielskich, kontroli udziałów, nadzoru właścicielskiego)</a:t>
          </a:r>
          <a:endParaRPr lang="pl-PL" sz="1600" dirty="0">
            <a:solidFill>
              <a:schemeClr val="tx1"/>
            </a:solidFill>
          </a:endParaRPr>
        </a:p>
      </dgm:t>
    </dgm:pt>
    <dgm:pt modelId="{0A3FACB3-09A2-4DF4-B8DF-81E0D8AAA841}" type="parTrans" cxnId="{517B329B-7C5A-4C6C-A685-146E1740F661}">
      <dgm:prSet/>
      <dgm:spPr/>
      <dgm:t>
        <a:bodyPr/>
        <a:lstStyle/>
        <a:p>
          <a:endParaRPr lang="pl-PL"/>
        </a:p>
      </dgm:t>
    </dgm:pt>
    <dgm:pt modelId="{99B8E43F-48FD-45B2-BA8F-01068F77A8AF}" type="sibTrans" cxnId="{517B329B-7C5A-4C6C-A685-146E1740F661}">
      <dgm:prSet/>
      <dgm:spPr/>
      <dgm:t>
        <a:bodyPr/>
        <a:lstStyle/>
        <a:p>
          <a:endParaRPr lang="pl-PL"/>
        </a:p>
      </dgm:t>
    </dgm:pt>
    <dgm:pt modelId="{EE470557-AE3B-47E7-AE68-D6A883DA5B76}">
      <dgm:prSet phldrT="[Tekst]" custT="1"/>
      <dgm:spPr>
        <a:solidFill>
          <a:srgbClr val="B8CFFF"/>
        </a:solidFill>
      </dgm:spPr>
      <dgm:t>
        <a:bodyPr/>
        <a:lstStyle/>
        <a:p>
          <a:r>
            <a:rPr lang="pl-PL" sz="2800" b="1" dirty="0" smtClean="0">
              <a:solidFill>
                <a:schemeClr val="tx1"/>
              </a:solidFill>
            </a:rPr>
            <a:t>GRUPA DOCELOWA</a:t>
          </a:r>
          <a:endParaRPr lang="pl-PL" sz="2800" b="1" dirty="0">
            <a:solidFill>
              <a:schemeClr val="tx1"/>
            </a:solidFill>
          </a:endParaRPr>
        </a:p>
      </dgm:t>
    </dgm:pt>
    <dgm:pt modelId="{BA2E7511-8818-4A69-9DE9-0FEC1B95BE1A}" type="sibTrans" cxnId="{C87EE99C-1642-4888-8396-709FF85CD5ED}">
      <dgm:prSet/>
      <dgm:spPr/>
      <dgm:t>
        <a:bodyPr/>
        <a:lstStyle/>
        <a:p>
          <a:endParaRPr lang="pl-PL"/>
        </a:p>
      </dgm:t>
    </dgm:pt>
    <dgm:pt modelId="{2A33CB7D-8A22-452E-8A55-ABE37FCC0BB0}" type="parTrans" cxnId="{C87EE99C-1642-4888-8396-709FF85CD5ED}">
      <dgm:prSet/>
      <dgm:spPr/>
      <dgm:t>
        <a:bodyPr/>
        <a:lstStyle/>
        <a:p>
          <a:endParaRPr lang="pl-PL"/>
        </a:p>
      </dgm:t>
    </dgm:pt>
    <dgm:pt modelId="{19BEC542-DC3E-4687-8321-3D8AF973AA45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statutowo działają w obszarach, które wpisują się w cele szczegółowe wyłącznie EFS+ realizowane w ramach programu FEŁ2027</a:t>
          </a:r>
          <a:endParaRPr lang="pl-PL" sz="1800" dirty="0">
            <a:solidFill>
              <a:schemeClr val="tx1"/>
            </a:solidFill>
          </a:endParaRPr>
        </a:p>
      </dgm:t>
    </dgm:pt>
    <dgm:pt modelId="{14FAF890-8B93-41DF-B1A6-6F2D183DFB5C}" type="parTrans" cxnId="{3CCE0FA2-85E3-4F1B-B621-E62A508E0EBE}">
      <dgm:prSet/>
      <dgm:spPr/>
      <dgm:t>
        <a:bodyPr/>
        <a:lstStyle/>
        <a:p>
          <a:endParaRPr lang="pl-PL"/>
        </a:p>
      </dgm:t>
    </dgm:pt>
    <dgm:pt modelId="{F94AD03B-D609-4655-A7D9-19D56672C380}" type="sibTrans" cxnId="{3CCE0FA2-85E3-4F1B-B621-E62A508E0EBE}">
      <dgm:prSet/>
      <dgm:spPr/>
      <dgm:t>
        <a:bodyPr/>
        <a:lstStyle/>
        <a:p>
          <a:endParaRPr lang="pl-PL"/>
        </a:p>
      </dgm:t>
    </dgm:pt>
    <dgm:pt modelId="{93161A9B-C7D0-4133-A8F2-711287101546}" type="pres">
      <dgm:prSet presAssocID="{93761FBA-801F-4CEC-88EF-75B2321B64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37E534A-E339-43EE-AAD7-828D856F199F}" type="pres">
      <dgm:prSet presAssocID="{EE470557-AE3B-47E7-AE68-D6A883DA5B76}" presName="hierRoot1" presStyleCnt="0">
        <dgm:presLayoutVars>
          <dgm:hierBranch val="init"/>
        </dgm:presLayoutVars>
      </dgm:prSet>
      <dgm:spPr/>
    </dgm:pt>
    <dgm:pt modelId="{75BA9E27-23B9-413F-B34D-4CD899C32224}" type="pres">
      <dgm:prSet presAssocID="{EE470557-AE3B-47E7-AE68-D6A883DA5B76}" presName="rootComposite1" presStyleCnt="0"/>
      <dgm:spPr/>
    </dgm:pt>
    <dgm:pt modelId="{9EC81D85-4201-4DCC-94DA-CF679A791C65}" type="pres">
      <dgm:prSet presAssocID="{EE470557-AE3B-47E7-AE68-D6A883DA5B76}" presName="rootText1" presStyleLbl="node0" presStyleIdx="0" presStyleCnt="1" custScaleX="467613" custScaleY="147480" custLinFactX="95842" custLinFactY="-4263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B75AC4-5CA9-445C-90FE-F8F55FF394CC}" type="pres">
      <dgm:prSet presAssocID="{EE470557-AE3B-47E7-AE68-D6A883DA5B76}" presName="rootConnector1" presStyleLbl="node1" presStyleIdx="0" presStyleCnt="0"/>
      <dgm:spPr/>
      <dgm:t>
        <a:bodyPr/>
        <a:lstStyle/>
        <a:p>
          <a:endParaRPr lang="pl-PL"/>
        </a:p>
      </dgm:t>
    </dgm:pt>
    <dgm:pt modelId="{00870B01-AD52-4BB2-9FAC-A513939C33EC}" type="pres">
      <dgm:prSet presAssocID="{EE470557-AE3B-47E7-AE68-D6A883DA5B76}" presName="hierChild2" presStyleCnt="0"/>
      <dgm:spPr/>
    </dgm:pt>
    <dgm:pt modelId="{A8DE0EC6-FB99-4632-B7E0-4638225A3390}" type="pres">
      <dgm:prSet presAssocID="{F1D0961F-41C9-4063-96B9-E81BE9D7BE42}" presName="Name37" presStyleLbl="parChTrans1D2" presStyleIdx="0" presStyleCnt="5"/>
      <dgm:spPr/>
      <dgm:t>
        <a:bodyPr/>
        <a:lstStyle/>
        <a:p>
          <a:endParaRPr lang="pl-PL"/>
        </a:p>
      </dgm:t>
    </dgm:pt>
    <dgm:pt modelId="{4F6027B9-F8C5-4182-98AA-AD22F38E7E19}" type="pres">
      <dgm:prSet presAssocID="{EC0228E7-127A-44E8-AAE6-4B8D9D1D2135}" presName="hierRoot2" presStyleCnt="0">
        <dgm:presLayoutVars>
          <dgm:hierBranch val="init"/>
        </dgm:presLayoutVars>
      </dgm:prSet>
      <dgm:spPr/>
    </dgm:pt>
    <dgm:pt modelId="{31C2C59F-2E52-456F-9688-8567425C8EB8}" type="pres">
      <dgm:prSet presAssocID="{EC0228E7-127A-44E8-AAE6-4B8D9D1D2135}" presName="rootComposite" presStyleCnt="0"/>
      <dgm:spPr/>
    </dgm:pt>
    <dgm:pt modelId="{5F8BBBA0-F575-4AAA-9BC1-AB9CC439D1B0}" type="pres">
      <dgm:prSet presAssocID="{EC0228E7-127A-44E8-AAE6-4B8D9D1D2135}" presName="rootText" presStyleLbl="node2" presStyleIdx="0" presStyleCnt="4" custScaleX="173868" custScaleY="218366" custLinFactX="-100000" custLinFactNeighborX="-178598" custLinFactNeighborY="3008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8651EB3-724E-4108-B8AA-FA92A3F12EF9}" type="pres">
      <dgm:prSet presAssocID="{EC0228E7-127A-44E8-AAE6-4B8D9D1D2135}" presName="rootConnector" presStyleLbl="node2" presStyleIdx="0" presStyleCnt="4"/>
      <dgm:spPr/>
      <dgm:t>
        <a:bodyPr/>
        <a:lstStyle/>
        <a:p>
          <a:endParaRPr lang="pl-PL"/>
        </a:p>
      </dgm:t>
    </dgm:pt>
    <dgm:pt modelId="{7D601087-6E23-4BC7-AE42-97444A7497D9}" type="pres">
      <dgm:prSet presAssocID="{EC0228E7-127A-44E8-AAE6-4B8D9D1D2135}" presName="hierChild4" presStyleCnt="0"/>
      <dgm:spPr/>
    </dgm:pt>
    <dgm:pt modelId="{047E0E53-93C5-4021-957F-245ACB569A87}" type="pres">
      <dgm:prSet presAssocID="{EC0228E7-127A-44E8-AAE6-4B8D9D1D2135}" presName="hierChild5" presStyleCnt="0"/>
      <dgm:spPr/>
    </dgm:pt>
    <dgm:pt modelId="{0FA3243C-E1A2-49A5-8169-7D6E8F532441}" type="pres">
      <dgm:prSet presAssocID="{D039F6E7-097E-47DD-97B3-78C37C2A2F7D}" presName="Name37" presStyleLbl="parChTrans1D2" presStyleIdx="1" presStyleCnt="5"/>
      <dgm:spPr/>
      <dgm:t>
        <a:bodyPr/>
        <a:lstStyle/>
        <a:p>
          <a:endParaRPr lang="pl-PL"/>
        </a:p>
      </dgm:t>
    </dgm:pt>
    <dgm:pt modelId="{7755FCA2-F94F-4B93-B135-326E1BD30F7E}" type="pres">
      <dgm:prSet presAssocID="{222DFB5F-75C8-4A10-83C1-C315C8644600}" presName="hierRoot2" presStyleCnt="0">
        <dgm:presLayoutVars>
          <dgm:hierBranch val="init"/>
        </dgm:presLayoutVars>
      </dgm:prSet>
      <dgm:spPr/>
    </dgm:pt>
    <dgm:pt modelId="{3E523790-1EE1-47E2-A669-4152F5A0AA87}" type="pres">
      <dgm:prSet presAssocID="{222DFB5F-75C8-4A10-83C1-C315C8644600}" presName="rootComposite" presStyleCnt="0"/>
      <dgm:spPr/>
    </dgm:pt>
    <dgm:pt modelId="{D729AE92-515F-4B2F-9133-1CFED3476FAB}" type="pres">
      <dgm:prSet presAssocID="{222DFB5F-75C8-4A10-83C1-C315C8644600}" presName="rootText" presStyleLbl="node2" presStyleIdx="1" presStyleCnt="4" custScaleX="243057" custScaleY="430064" custLinFactNeighborX="-65932" custLinFactNeighborY="380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2BE7C4-E9E6-4D1C-839B-B6C798725E3E}" type="pres">
      <dgm:prSet presAssocID="{222DFB5F-75C8-4A10-83C1-C315C8644600}" presName="rootConnector" presStyleLbl="node2" presStyleIdx="1" presStyleCnt="4"/>
      <dgm:spPr/>
      <dgm:t>
        <a:bodyPr/>
        <a:lstStyle/>
        <a:p>
          <a:endParaRPr lang="pl-PL"/>
        </a:p>
      </dgm:t>
    </dgm:pt>
    <dgm:pt modelId="{CE2EDC88-5455-45FF-ACD6-4B471AAB7FC0}" type="pres">
      <dgm:prSet presAssocID="{222DFB5F-75C8-4A10-83C1-C315C8644600}" presName="hierChild4" presStyleCnt="0"/>
      <dgm:spPr/>
    </dgm:pt>
    <dgm:pt modelId="{B2FBF583-F1B4-4978-A5AE-9C243BF63A7E}" type="pres">
      <dgm:prSet presAssocID="{222DFB5F-75C8-4A10-83C1-C315C8644600}" presName="hierChild5" presStyleCnt="0"/>
      <dgm:spPr/>
    </dgm:pt>
    <dgm:pt modelId="{5DAE5E1B-007F-4853-8931-EA243EA68D6D}" type="pres">
      <dgm:prSet presAssocID="{0A3FACB3-09A2-4DF4-B8DF-81E0D8AAA841}" presName="Name37" presStyleLbl="parChTrans1D2" presStyleIdx="2" presStyleCnt="5"/>
      <dgm:spPr/>
      <dgm:t>
        <a:bodyPr/>
        <a:lstStyle/>
        <a:p>
          <a:endParaRPr lang="pl-PL"/>
        </a:p>
      </dgm:t>
    </dgm:pt>
    <dgm:pt modelId="{F99F1087-EDF4-41CF-A602-8CF732D823DE}" type="pres">
      <dgm:prSet presAssocID="{29D83F9F-61F0-433D-8115-29E06F045583}" presName="hierRoot2" presStyleCnt="0">
        <dgm:presLayoutVars>
          <dgm:hierBranch val="init"/>
        </dgm:presLayoutVars>
      </dgm:prSet>
      <dgm:spPr/>
    </dgm:pt>
    <dgm:pt modelId="{31330341-A88B-402F-81E5-F1461E869542}" type="pres">
      <dgm:prSet presAssocID="{29D83F9F-61F0-433D-8115-29E06F045583}" presName="rootComposite" presStyleCnt="0"/>
      <dgm:spPr/>
    </dgm:pt>
    <dgm:pt modelId="{4AF1921E-5561-4419-A6C3-0409466390DA}" type="pres">
      <dgm:prSet presAssocID="{29D83F9F-61F0-433D-8115-29E06F045583}" presName="rootText" presStyleLbl="node2" presStyleIdx="2" presStyleCnt="4" custScaleX="261887" custScaleY="572828" custLinFactNeighborX="-53045" custLinFactNeighborY="380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D14272A-7CAF-4998-B863-41DC3ED74442}" type="pres">
      <dgm:prSet presAssocID="{29D83F9F-61F0-433D-8115-29E06F045583}" presName="rootConnector" presStyleLbl="node2" presStyleIdx="2" presStyleCnt="4"/>
      <dgm:spPr/>
      <dgm:t>
        <a:bodyPr/>
        <a:lstStyle/>
        <a:p>
          <a:endParaRPr lang="pl-PL"/>
        </a:p>
      </dgm:t>
    </dgm:pt>
    <dgm:pt modelId="{39BD69A7-42D7-4A83-B968-9D147E5F3861}" type="pres">
      <dgm:prSet presAssocID="{29D83F9F-61F0-433D-8115-29E06F045583}" presName="hierChild4" presStyleCnt="0"/>
      <dgm:spPr/>
    </dgm:pt>
    <dgm:pt modelId="{52F31F90-230C-40A5-B61B-AADA93AC1704}" type="pres">
      <dgm:prSet presAssocID="{29D83F9F-61F0-433D-8115-29E06F045583}" presName="hierChild5" presStyleCnt="0"/>
      <dgm:spPr/>
    </dgm:pt>
    <dgm:pt modelId="{FCC1490C-FDA8-446A-9F55-1C9F32980360}" type="pres">
      <dgm:prSet presAssocID="{14FAF890-8B93-41DF-B1A6-6F2D183DFB5C}" presName="Name37" presStyleLbl="parChTrans1D2" presStyleIdx="3" presStyleCnt="5"/>
      <dgm:spPr/>
      <dgm:t>
        <a:bodyPr/>
        <a:lstStyle/>
        <a:p>
          <a:endParaRPr lang="pl-PL"/>
        </a:p>
      </dgm:t>
    </dgm:pt>
    <dgm:pt modelId="{C2740CAE-7137-4FBF-A46A-A30C201455A7}" type="pres">
      <dgm:prSet presAssocID="{19BEC542-DC3E-4687-8321-3D8AF973AA45}" presName="hierRoot2" presStyleCnt="0">
        <dgm:presLayoutVars>
          <dgm:hierBranch val="init"/>
        </dgm:presLayoutVars>
      </dgm:prSet>
      <dgm:spPr/>
    </dgm:pt>
    <dgm:pt modelId="{67D960C3-D02C-4662-8572-71CC7FC0E4F2}" type="pres">
      <dgm:prSet presAssocID="{19BEC542-DC3E-4687-8321-3D8AF973AA45}" presName="rootComposite" presStyleCnt="0"/>
      <dgm:spPr/>
    </dgm:pt>
    <dgm:pt modelId="{D2B940DF-8015-4544-BE5F-B068397BEB92}" type="pres">
      <dgm:prSet presAssocID="{19BEC542-DC3E-4687-8321-3D8AF973AA45}" presName="rootText" presStyleLbl="node2" presStyleIdx="3" presStyleCnt="4" custScaleX="303259" custScaleY="686680" custLinFactNeighborX="-32235" custLinFactNeighborY="320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DE5C61B-E13D-485D-81A7-9A0A503716A6}" type="pres">
      <dgm:prSet presAssocID="{19BEC542-DC3E-4687-8321-3D8AF973AA45}" presName="rootConnector" presStyleLbl="node2" presStyleIdx="3" presStyleCnt="4"/>
      <dgm:spPr/>
      <dgm:t>
        <a:bodyPr/>
        <a:lstStyle/>
        <a:p>
          <a:endParaRPr lang="pl-PL"/>
        </a:p>
      </dgm:t>
    </dgm:pt>
    <dgm:pt modelId="{6C48CC2E-0E6F-47AB-9AF4-1E9725F408A8}" type="pres">
      <dgm:prSet presAssocID="{19BEC542-DC3E-4687-8321-3D8AF973AA45}" presName="hierChild4" presStyleCnt="0"/>
      <dgm:spPr/>
    </dgm:pt>
    <dgm:pt modelId="{44D6457B-93A5-466C-9366-666866D2873C}" type="pres">
      <dgm:prSet presAssocID="{19BEC542-DC3E-4687-8321-3D8AF973AA45}" presName="hierChild5" presStyleCnt="0"/>
      <dgm:spPr/>
    </dgm:pt>
    <dgm:pt modelId="{AD47C2FF-B217-4ADC-B50D-2AF38849EC5D}" type="pres">
      <dgm:prSet presAssocID="{EE470557-AE3B-47E7-AE68-D6A883DA5B76}" presName="hierChild3" presStyleCnt="0"/>
      <dgm:spPr/>
    </dgm:pt>
    <dgm:pt modelId="{B6EF4D8A-CE15-433A-82EA-9D322D40A836}" type="pres">
      <dgm:prSet presAssocID="{1EE97849-4883-4C67-8676-A1183D51C1F6}" presName="Name111" presStyleLbl="parChTrans1D2" presStyleIdx="4" presStyleCnt="5"/>
      <dgm:spPr/>
      <dgm:t>
        <a:bodyPr/>
        <a:lstStyle/>
        <a:p>
          <a:endParaRPr lang="pl-PL"/>
        </a:p>
      </dgm:t>
    </dgm:pt>
    <dgm:pt modelId="{7FC411A1-ACAA-4AED-9411-AA6AE8ACAC43}" type="pres">
      <dgm:prSet presAssocID="{F650B3DD-0E1D-445A-A2CA-E6F7E8CBFBD0}" presName="hierRoot3" presStyleCnt="0">
        <dgm:presLayoutVars>
          <dgm:hierBranch val="init"/>
        </dgm:presLayoutVars>
      </dgm:prSet>
      <dgm:spPr/>
    </dgm:pt>
    <dgm:pt modelId="{1A575430-E609-48D6-A01F-99608CBEA68C}" type="pres">
      <dgm:prSet presAssocID="{F650B3DD-0E1D-445A-A2CA-E6F7E8CBFBD0}" presName="rootComposite3" presStyleCnt="0"/>
      <dgm:spPr/>
    </dgm:pt>
    <dgm:pt modelId="{BA38C78E-1150-4007-90F6-0D6E4B05F029}" type="pres">
      <dgm:prSet presAssocID="{F650B3DD-0E1D-445A-A2CA-E6F7E8CBFBD0}" presName="rootText3" presStyleLbl="asst1" presStyleIdx="0" presStyleCnt="1" custScaleX="564662" custScaleY="220847" custLinFactY="-25680" custLinFactNeighborX="41585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835645-654B-4704-911D-3B32C0C417A2}" type="pres">
      <dgm:prSet presAssocID="{F650B3DD-0E1D-445A-A2CA-E6F7E8CBFBD0}" presName="rootConnector3" presStyleLbl="asst1" presStyleIdx="0" presStyleCnt="1"/>
      <dgm:spPr/>
      <dgm:t>
        <a:bodyPr/>
        <a:lstStyle/>
        <a:p>
          <a:endParaRPr lang="pl-PL"/>
        </a:p>
      </dgm:t>
    </dgm:pt>
    <dgm:pt modelId="{F1E6C37C-55EB-4146-8637-7264834BCF7D}" type="pres">
      <dgm:prSet presAssocID="{F650B3DD-0E1D-445A-A2CA-E6F7E8CBFBD0}" presName="hierChild6" presStyleCnt="0"/>
      <dgm:spPr/>
    </dgm:pt>
    <dgm:pt modelId="{64D0969B-E404-44E4-9400-C4C34AAD77C3}" type="pres">
      <dgm:prSet presAssocID="{F650B3DD-0E1D-445A-A2CA-E6F7E8CBFBD0}" presName="hierChild7" presStyleCnt="0"/>
      <dgm:spPr/>
    </dgm:pt>
  </dgm:ptLst>
  <dgm:cxnLst>
    <dgm:cxn modelId="{318AC1D7-6696-4013-A2C8-6837B97A7EC9}" type="presOf" srcId="{14FAF890-8B93-41DF-B1A6-6F2D183DFB5C}" destId="{FCC1490C-FDA8-446A-9F55-1C9F32980360}" srcOrd="0" destOrd="0" presId="urn:microsoft.com/office/officeart/2005/8/layout/orgChart1"/>
    <dgm:cxn modelId="{E0475CFF-2468-42F7-B462-2270687FCEC0}" type="presOf" srcId="{D039F6E7-097E-47DD-97B3-78C37C2A2F7D}" destId="{0FA3243C-E1A2-49A5-8169-7D6E8F532441}" srcOrd="0" destOrd="0" presId="urn:microsoft.com/office/officeart/2005/8/layout/orgChart1"/>
    <dgm:cxn modelId="{58295D00-3F02-47E4-A85C-CA5A18AA873E}" type="presOf" srcId="{F1D0961F-41C9-4063-96B9-E81BE9D7BE42}" destId="{A8DE0EC6-FB99-4632-B7E0-4638225A3390}" srcOrd="0" destOrd="0" presId="urn:microsoft.com/office/officeart/2005/8/layout/orgChart1"/>
    <dgm:cxn modelId="{AE55DEFA-ACC1-4E69-9D3D-BA55E8C05652}" srcId="{EE470557-AE3B-47E7-AE68-D6A883DA5B76}" destId="{F650B3DD-0E1D-445A-A2CA-E6F7E8CBFBD0}" srcOrd="0" destOrd="0" parTransId="{1EE97849-4883-4C67-8676-A1183D51C1F6}" sibTransId="{FF4C7B82-F0E0-4D97-809D-86EADE6F1379}"/>
    <dgm:cxn modelId="{A8FC7F45-E597-428C-B266-81355887203C}" type="presOf" srcId="{93761FBA-801F-4CEC-88EF-75B2321B64EE}" destId="{93161A9B-C7D0-4133-A8F2-711287101546}" srcOrd="0" destOrd="0" presId="urn:microsoft.com/office/officeart/2005/8/layout/orgChart1"/>
    <dgm:cxn modelId="{7EB93346-CC1E-4549-9E91-00DD5FC17F8B}" srcId="{EE470557-AE3B-47E7-AE68-D6A883DA5B76}" destId="{EC0228E7-127A-44E8-AAE6-4B8D9D1D2135}" srcOrd="1" destOrd="0" parTransId="{F1D0961F-41C9-4063-96B9-E81BE9D7BE42}" sibTransId="{6EA663AB-8053-4F06-8E7E-270A7E7494E7}"/>
    <dgm:cxn modelId="{0AF8C524-5BB6-4FBF-849C-5D37A44CF67F}" type="presOf" srcId="{F650B3DD-0E1D-445A-A2CA-E6F7E8CBFBD0}" destId="{BA38C78E-1150-4007-90F6-0D6E4B05F029}" srcOrd="0" destOrd="0" presId="urn:microsoft.com/office/officeart/2005/8/layout/orgChart1"/>
    <dgm:cxn modelId="{C87EE99C-1642-4888-8396-709FF85CD5ED}" srcId="{93761FBA-801F-4CEC-88EF-75B2321B64EE}" destId="{EE470557-AE3B-47E7-AE68-D6A883DA5B76}" srcOrd="0" destOrd="0" parTransId="{2A33CB7D-8A22-452E-8A55-ABE37FCC0BB0}" sibTransId="{BA2E7511-8818-4A69-9DE9-0FEC1B95BE1A}"/>
    <dgm:cxn modelId="{3CCE0FA2-85E3-4F1B-B621-E62A508E0EBE}" srcId="{EE470557-AE3B-47E7-AE68-D6A883DA5B76}" destId="{19BEC542-DC3E-4687-8321-3D8AF973AA45}" srcOrd="4" destOrd="0" parTransId="{14FAF890-8B93-41DF-B1A6-6F2D183DFB5C}" sibTransId="{F94AD03B-D609-4655-A7D9-19D56672C380}"/>
    <dgm:cxn modelId="{1E698146-7240-4D7B-8586-6B72830196AC}" type="presOf" srcId="{19BEC542-DC3E-4687-8321-3D8AF973AA45}" destId="{2DE5C61B-E13D-485D-81A7-9A0A503716A6}" srcOrd="1" destOrd="0" presId="urn:microsoft.com/office/officeart/2005/8/layout/orgChart1"/>
    <dgm:cxn modelId="{6972A65B-4424-4DCD-BDD9-3386098B0FF5}" type="presOf" srcId="{EC0228E7-127A-44E8-AAE6-4B8D9D1D2135}" destId="{08651EB3-724E-4108-B8AA-FA92A3F12EF9}" srcOrd="1" destOrd="0" presId="urn:microsoft.com/office/officeart/2005/8/layout/orgChart1"/>
    <dgm:cxn modelId="{F5E4237B-9030-4889-B36A-BBFB31191B03}" type="presOf" srcId="{F650B3DD-0E1D-445A-A2CA-E6F7E8CBFBD0}" destId="{F8835645-654B-4704-911D-3B32C0C417A2}" srcOrd="1" destOrd="0" presId="urn:microsoft.com/office/officeart/2005/8/layout/orgChart1"/>
    <dgm:cxn modelId="{1A0673F4-8DD4-4247-8855-DBFDC4C31856}" type="presOf" srcId="{29D83F9F-61F0-433D-8115-29E06F045583}" destId="{FD14272A-7CAF-4998-B863-41DC3ED74442}" srcOrd="1" destOrd="0" presId="urn:microsoft.com/office/officeart/2005/8/layout/orgChart1"/>
    <dgm:cxn modelId="{B545EAF3-AF51-4C60-8AE3-119ECA4885B7}" type="presOf" srcId="{0A3FACB3-09A2-4DF4-B8DF-81E0D8AAA841}" destId="{5DAE5E1B-007F-4853-8931-EA243EA68D6D}" srcOrd="0" destOrd="0" presId="urn:microsoft.com/office/officeart/2005/8/layout/orgChart1"/>
    <dgm:cxn modelId="{0B21BA50-503E-4DBF-B238-6C38E87C2790}" srcId="{EE470557-AE3B-47E7-AE68-D6A883DA5B76}" destId="{222DFB5F-75C8-4A10-83C1-C315C8644600}" srcOrd="2" destOrd="0" parTransId="{D039F6E7-097E-47DD-97B3-78C37C2A2F7D}" sibTransId="{49698E9B-6260-4520-9D95-4BA928B3641B}"/>
    <dgm:cxn modelId="{E713EE76-876D-4541-AAF2-D873570A9730}" type="presOf" srcId="{29D83F9F-61F0-433D-8115-29E06F045583}" destId="{4AF1921E-5561-4419-A6C3-0409466390DA}" srcOrd="0" destOrd="0" presId="urn:microsoft.com/office/officeart/2005/8/layout/orgChart1"/>
    <dgm:cxn modelId="{E10B3D7E-A463-4306-9832-3A1BBAFE0554}" type="presOf" srcId="{EE470557-AE3B-47E7-AE68-D6A883DA5B76}" destId="{8AB75AC4-5CA9-445C-90FE-F8F55FF394CC}" srcOrd="1" destOrd="0" presId="urn:microsoft.com/office/officeart/2005/8/layout/orgChart1"/>
    <dgm:cxn modelId="{1EE6D58A-7614-4327-83A7-D552B10C925B}" type="presOf" srcId="{EC0228E7-127A-44E8-AAE6-4B8D9D1D2135}" destId="{5F8BBBA0-F575-4AAA-9BC1-AB9CC439D1B0}" srcOrd="0" destOrd="0" presId="urn:microsoft.com/office/officeart/2005/8/layout/orgChart1"/>
    <dgm:cxn modelId="{517B329B-7C5A-4C6C-A685-146E1740F661}" srcId="{EE470557-AE3B-47E7-AE68-D6A883DA5B76}" destId="{29D83F9F-61F0-433D-8115-29E06F045583}" srcOrd="3" destOrd="0" parTransId="{0A3FACB3-09A2-4DF4-B8DF-81E0D8AAA841}" sibTransId="{99B8E43F-48FD-45B2-BA8F-01068F77A8AF}"/>
    <dgm:cxn modelId="{9CBDA68D-D602-4F8D-9214-771456A86D21}" type="presOf" srcId="{19BEC542-DC3E-4687-8321-3D8AF973AA45}" destId="{D2B940DF-8015-4544-BE5F-B068397BEB92}" srcOrd="0" destOrd="0" presId="urn:microsoft.com/office/officeart/2005/8/layout/orgChart1"/>
    <dgm:cxn modelId="{751E1D76-37AD-46BF-AFF2-1CEE9707BCAC}" type="presOf" srcId="{1EE97849-4883-4C67-8676-A1183D51C1F6}" destId="{B6EF4D8A-CE15-433A-82EA-9D322D40A836}" srcOrd="0" destOrd="0" presId="urn:microsoft.com/office/officeart/2005/8/layout/orgChart1"/>
    <dgm:cxn modelId="{49011E55-8FBF-47B6-A496-70F6CABD0B55}" type="presOf" srcId="{222DFB5F-75C8-4A10-83C1-C315C8644600}" destId="{922BE7C4-E9E6-4D1C-839B-B6C798725E3E}" srcOrd="1" destOrd="0" presId="urn:microsoft.com/office/officeart/2005/8/layout/orgChart1"/>
    <dgm:cxn modelId="{A43BD0BC-5F66-43FD-9DF8-F113EB8E5BC9}" type="presOf" srcId="{222DFB5F-75C8-4A10-83C1-C315C8644600}" destId="{D729AE92-515F-4B2F-9133-1CFED3476FAB}" srcOrd="0" destOrd="0" presId="urn:microsoft.com/office/officeart/2005/8/layout/orgChart1"/>
    <dgm:cxn modelId="{1CED0360-0DC9-440F-B015-D4FD6479BFB3}" type="presOf" srcId="{EE470557-AE3B-47E7-AE68-D6A883DA5B76}" destId="{9EC81D85-4201-4DCC-94DA-CF679A791C65}" srcOrd="0" destOrd="0" presId="urn:microsoft.com/office/officeart/2005/8/layout/orgChart1"/>
    <dgm:cxn modelId="{196F12CC-00CD-48A5-918F-2FEC0E1DFC00}" type="presParOf" srcId="{93161A9B-C7D0-4133-A8F2-711287101546}" destId="{F37E534A-E339-43EE-AAD7-828D856F199F}" srcOrd="0" destOrd="0" presId="urn:microsoft.com/office/officeart/2005/8/layout/orgChart1"/>
    <dgm:cxn modelId="{C47BFCF5-85C1-468D-853C-8BFF33FF6BBE}" type="presParOf" srcId="{F37E534A-E339-43EE-AAD7-828D856F199F}" destId="{75BA9E27-23B9-413F-B34D-4CD899C32224}" srcOrd="0" destOrd="0" presId="urn:microsoft.com/office/officeart/2005/8/layout/orgChart1"/>
    <dgm:cxn modelId="{6682BCC4-A2B5-41E5-8145-63E1D7E2337C}" type="presParOf" srcId="{75BA9E27-23B9-413F-B34D-4CD899C32224}" destId="{9EC81D85-4201-4DCC-94DA-CF679A791C65}" srcOrd="0" destOrd="0" presId="urn:microsoft.com/office/officeart/2005/8/layout/orgChart1"/>
    <dgm:cxn modelId="{CFE40E62-960E-43CA-B3D3-10004BD5A82F}" type="presParOf" srcId="{75BA9E27-23B9-413F-B34D-4CD899C32224}" destId="{8AB75AC4-5CA9-445C-90FE-F8F55FF394CC}" srcOrd="1" destOrd="0" presId="urn:microsoft.com/office/officeart/2005/8/layout/orgChart1"/>
    <dgm:cxn modelId="{5482D655-481B-4DA5-B76A-385AE1961DA4}" type="presParOf" srcId="{F37E534A-E339-43EE-AAD7-828D856F199F}" destId="{00870B01-AD52-4BB2-9FAC-A513939C33EC}" srcOrd="1" destOrd="0" presId="urn:microsoft.com/office/officeart/2005/8/layout/orgChart1"/>
    <dgm:cxn modelId="{03408965-C2B5-4E21-B863-D862AB281326}" type="presParOf" srcId="{00870B01-AD52-4BB2-9FAC-A513939C33EC}" destId="{A8DE0EC6-FB99-4632-B7E0-4638225A3390}" srcOrd="0" destOrd="0" presId="urn:microsoft.com/office/officeart/2005/8/layout/orgChart1"/>
    <dgm:cxn modelId="{F836A790-A102-4528-8C5C-3937ED87DF57}" type="presParOf" srcId="{00870B01-AD52-4BB2-9FAC-A513939C33EC}" destId="{4F6027B9-F8C5-4182-98AA-AD22F38E7E19}" srcOrd="1" destOrd="0" presId="urn:microsoft.com/office/officeart/2005/8/layout/orgChart1"/>
    <dgm:cxn modelId="{5C361C8B-2F17-45FC-AFC3-CF81DC281019}" type="presParOf" srcId="{4F6027B9-F8C5-4182-98AA-AD22F38E7E19}" destId="{31C2C59F-2E52-456F-9688-8567425C8EB8}" srcOrd="0" destOrd="0" presId="urn:microsoft.com/office/officeart/2005/8/layout/orgChart1"/>
    <dgm:cxn modelId="{4516645C-9D65-4B70-B748-728AC11C2E69}" type="presParOf" srcId="{31C2C59F-2E52-456F-9688-8567425C8EB8}" destId="{5F8BBBA0-F575-4AAA-9BC1-AB9CC439D1B0}" srcOrd="0" destOrd="0" presId="urn:microsoft.com/office/officeart/2005/8/layout/orgChart1"/>
    <dgm:cxn modelId="{E1DC0276-496C-4D29-A30B-B91B88D0408D}" type="presParOf" srcId="{31C2C59F-2E52-456F-9688-8567425C8EB8}" destId="{08651EB3-724E-4108-B8AA-FA92A3F12EF9}" srcOrd="1" destOrd="0" presId="urn:microsoft.com/office/officeart/2005/8/layout/orgChart1"/>
    <dgm:cxn modelId="{A598AA4B-711E-41D0-9A1C-EBA982A97616}" type="presParOf" srcId="{4F6027B9-F8C5-4182-98AA-AD22F38E7E19}" destId="{7D601087-6E23-4BC7-AE42-97444A7497D9}" srcOrd="1" destOrd="0" presId="urn:microsoft.com/office/officeart/2005/8/layout/orgChart1"/>
    <dgm:cxn modelId="{669AF83C-CA75-4AC2-8A7E-FC83A403A5B6}" type="presParOf" srcId="{4F6027B9-F8C5-4182-98AA-AD22F38E7E19}" destId="{047E0E53-93C5-4021-957F-245ACB569A87}" srcOrd="2" destOrd="0" presId="urn:microsoft.com/office/officeart/2005/8/layout/orgChart1"/>
    <dgm:cxn modelId="{B2C59D5C-0D03-4E50-B20F-33BB9E05FC1B}" type="presParOf" srcId="{00870B01-AD52-4BB2-9FAC-A513939C33EC}" destId="{0FA3243C-E1A2-49A5-8169-7D6E8F532441}" srcOrd="2" destOrd="0" presId="urn:microsoft.com/office/officeart/2005/8/layout/orgChart1"/>
    <dgm:cxn modelId="{63DE50EF-A6CE-4F87-A2E4-D119F084F412}" type="presParOf" srcId="{00870B01-AD52-4BB2-9FAC-A513939C33EC}" destId="{7755FCA2-F94F-4B93-B135-326E1BD30F7E}" srcOrd="3" destOrd="0" presId="urn:microsoft.com/office/officeart/2005/8/layout/orgChart1"/>
    <dgm:cxn modelId="{2EB19E31-8C0E-4236-855D-940B01845DA2}" type="presParOf" srcId="{7755FCA2-F94F-4B93-B135-326E1BD30F7E}" destId="{3E523790-1EE1-47E2-A669-4152F5A0AA87}" srcOrd="0" destOrd="0" presId="urn:microsoft.com/office/officeart/2005/8/layout/orgChart1"/>
    <dgm:cxn modelId="{226E3402-4FE6-4D50-A905-C0F7D4F5F5A5}" type="presParOf" srcId="{3E523790-1EE1-47E2-A669-4152F5A0AA87}" destId="{D729AE92-515F-4B2F-9133-1CFED3476FAB}" srcOrd="0" destOrd="0" presId="urn:microsoft.com/office/officeart/2005/8/layout/orgChart1"/>
    <dgm:cxn modelId="{4E3E31EA-7CFD-40B3-8F9F-C32F1E813A95}" type="presParOf" srcId="{3E523790-1EE1-47E2-A669-4152F5A0AA87}" destId="{922BE7C4-E9E6-4D1C-839B-B6C798725E3E}" srcOrd="1" destOrd="0" presId="urn:microsoft.com/office/officeart/2005/8/layout/orgChart1"/>
    <dgm:cxn modelId="{3B723DDF-6BF8-4981-A5A3-8CB7CECF6FF2}" type="presParOf" srcId="{7755FCA2-F94F-4B93-B135-326E1BD30F7E}" destId="{CE2EDC88-5455-45FF-ACD6-4B471AAB7FC0}" srcOrd="1" destOrd="0" presId="urn:microsoft.com/office/officeart/2005/8/layout/orgChart1"/>
    <dgm:cxn modelId="{0663EB06-AB7F-462A-8C04-CCBA2541BD28}" type="presParOf" srcId="{7755FCA2-F94F-4B93-B135-326E1BD30F7E}" destId="{B2FBF583-F1B4-4978-A5AE-9C243BF63A7E}" srcOrd="2" destOrd="0" presId="urn:microsoft.com/office/officeart/2005/8/layout/orgChart1"/>
    <dgm:cxn modelId="{D99AA70D-7706-42DB-AEF4-94915F0C875A}" type="presParOf" srcId="{00870B01-AD52-4BB2-9FAC-A513939C33EC}" destId="{5DAE5E1B-007F-4853-8931-EA243EA68D6D}" srcOrd="4" destOrd="0" presId="urn:microsoft.com/office/officeart/2005/8/layout/orgChart1"/>
    <dgm:cxn modelId="{03F0E3F4-2C61-4D95-98E8-BBD159686E2B}" type="presParOf" srcId="{00870B01-AD52-4BB2-9FAC-A513939C33EC}" destId="{F99F1087-EDF4-41CF-A602-8CF732D823DE}" srcOrd="5" destOrd="0" presId="urn:microsoft.com/office/officeart/2005/8/layout/orgChart1"/>
    <dgm:cxn modelId="{FA9264F8-E2EA-4BE0-A053-F521DD428C77}" type="presParOf" srcId="{F99F1087-EDF4-41CF-A602-8CF732D823DE}" destId="{31330341-A88B-402F-81E5-F1461E869542}" srcOrd="0" destOrd="0" presId="urn:microsoft.com/office/officeart/2005/8/layout/orgChart1"/>
    <dgm:cxn modelId="{64C075D3-57F1-4C36-BC39-DF0CFC94010D}" type="presParOf" srcId="{31330341-A88B-402F-81E5-F1461E869542}" destId="{4AF1921E-5561-4419-A6C3-0409466390DA}" srcOrd="0" destOrd="0" presId="urn:microsoft.com/office/officeart/2005/8/layout/orgChart1"/>
    <dgm:cxn modelId="{D1F6CBDA-4A71-476A-9DA9-E916305BBE64}" type="presParOf" srcId="{31330341-A88B-402F-81E5-F1461E869542}" destId="{FD14272A-7CAF-4998-B863-41DC3ED74442}" srcOrd="1" destOrd="0" presId="urn:microsoft.com/office/officeart/2005/8/layout/orgChart1"/>
    <dgm:cxn modelId="{A64FA9B4-4DAF-4332-BC08-D959C0AF5E4F}" type="presParOf" srcId="{F99F1087-EDF4-41CF-A602-8CF732D823DE}" destId="{39BD69A7-42D7-4A83-B968-9D147E5F3861}" srcOrd="1" destOrd="0" presId="urn:microsoft.com/office/officeart/2005/8/layout/orgChart1"/>
    <dgm:cxn modelId="{24744C07-A2A5-436C-993E-4BE87540F11B}" type="presParOf" srcId="{F99F1087-EDF4-41CF-A602-8CF732D823DE}" destId="{52F31F90-230C-40A5-B61B-AADA93AC1704}" srcOrd="2" destOrd="0" presId="urn:microsoft.com/office/officeart/2005/8/layout/orgChart1"/>
    <dgm:cxn modelId="{E390683E-F6EE-4B7C-8651-0D3261436083}" type="presParOf" srcId="{00870B01-AD52-4BB2-9FAC-A513939C33EC}" destId="{FCC1490C-FDA8-446A-9F55-1C9F32980360}" srcOrd="6" destOrd="0" presId="urn:microsoft.com/office/officeart/2005/8/layout/orgChart1"/>
    <dgm:cxn modelId="{03B85E06-9F5D-41E6-96AB-8A5011EBAC35}" type="presParOf" srcId="{00870B01-AD52-4BB2-9FAC-A513939C33EC}" destId="{C2740CAE-7137-4FBF-A46A-A30C201455A7}" srcOrd="7" destOrd="0" presId="urn:microsoft.com/office/officeart/2005/8/layout/orgChart1"/>
    <dgm:cxn modelId="{694092F3-A1A1-4C07-9FF7-E85127DBB393}" type="presParOf" srcId="{C2740CAE-7137-4FBF-A46A-A30C201455A7}" destId="{67D960C3-D02C-4662-8572-71CC7FC0E4F2}" srcOrd="0" destOrd="0" presId="urn:microsoft.com/office/officeart/2005/8/layout/orgChart1"/>
    <dgm:cxn modelId="{DAEF2C73-A3A0-4169-B439-CD6D419C5A48}" type="presParOf" srcId="{67D960C3-D02C-4662-8572-71CC7FC0E4F2}" destId="{D2B940DF-8015-4544-BE5F-B068397BEB92}" srcOrd="0" destOrd="0" presId="urn:microsoft.com/office/officeart/2005/8/layout/orgChart1"/>
    <dgm:cxn modelId="{91DEE6CF-A89C-4583-9661-D69F7EAA8AD7}" type="presParOf" srcId="{67D960C3-D02C-4662-8572-71CC7FC0E4F2}" destId="{2DE5C61B-E13D-485D-81A7-9A0A503716A6}" srcOrd="1" destOrd="0" presId="urn:microsoft.com/office/officeart/2005/8/layout/orgChart1"/>
    <dgm:cxn modelId="{11389D27-6F34-453A-9771-57FFBBA25DED}" type="presParOf" srcId="{C2740CAE-7137-4FBF-A46A-A30C201455A7}" destId="{6C48CC2E-0E6F-47AB-9AF4-1E9725F408A8}" srcOrd="1" destOrd="0" presId="urn:microsoft.com/office/officeart/2005/8/layout/orgChart1"/>
    <dgm:cxn modelId="{C2DEFCBB-5622-419F-9672-721F7D4A2D79}" type="presParOf" srcId="{C2740CAE-7137-4FBF-A46A-A30C201455A7}" destId="{44D6457B-93A5-466C-9366-666866D2873C}" srcOrd="2" destOrd="0" presId="urn:microsoft.com/office/officeart/2005/8/layout/orgChart1"/>
    <dgm:cxn modelId="{8676519A-135E-499E-B4BB-EB55FB57242A}" type="presParOf" srcId="{F37E534A-E339-43EE-AAD7-828D856F199F}" destId="{AD47C2FF-B217-4ADC-B50D-2AF38849EC5D}" srcOrd="2" destOrd="0" presId="urn:microsoft.com/office/officeart/2005/8/layout/orgChart1"/>
    <dgm:cxn modelId="{6DFF9E26-8E93-41E6-991E-FFCE63D75131}" type="presParOf" srcId="{AD47C2FF-B217-4ADC-B50D-2AF38849EC5D}" destId="{B6EF4D8A-CE15-433A-82EA-9D322D40A836}" srcOrd="0" destOrd="0" presId="urn:microsoft.com/office/officeart/2005/8/layout/orgChart1"/>
    <dgm:cxn modelId="{4A151BA0-BCB7-4460-BED1-3A5348FDD271}" type="presParOf" srcId="{AD47C2FF-B217-4ADC-B50D-2AF38849EC5D}" destId="{7FC411A1-ACAA-4AED-9411-AA6AE8ACAC43}" srcOrd="1" destOrd="0" presId="urn:microsoft.com/office/officeart/2005/8/layout/orgChart1"/>
    <dgm:cxn modelId="{F2AFE0B2-14ED-43B3-A0EA-9BC509ED972C}" type="presParOf" srcId="{7FC411A1-ACAA-4AED-9411-AA6AE8ACAC43}" destId="{1A575430-E609-48D6-A01F-99608CBEA68C}" srcOrd="0" destOrd="0" presId="urn:microsoft.com/office/officeart/2005/8/layout/orgChart1"/>
    <dgm:cxn modelId="{4DE21F25-D13C-4250-A603-F6DB145C39A6}" type="presParOf" srcId="{1A575430-E609-48D6-A01F-99608CBEA68C}" destId="{BA38C78E-1150-4007-90F6-0D6E4B05F029}" srcOrd="0" destOrd="0" presId="urn:microsoft.com/office/officeart/2005/8/layout/orgChart1"/>
    <dgm:cxn modelId="{5A8ED783-D1B8-4CA7-A0AC-40CAFC454B57}" type="presParOf" srcId="{1A575430-E609-48D6-A01F-99608CBEA68C}" destId="{F8835645-654B-4704-911D-3B32C0C417A2}" srcOrd="1" destOrd="0" presId="urn:microsoft.com/office/officeart/2005/8/layout/orgChart1"/>
    <dgm:cxn modelId="{BD0934E5-3802-470F-B394-BA5232D12A3B}" type="presParOf" srcId="{7FC411A1-ACAA-4AED-9411-AA6AE8ACAC43}" destId="{F1E6C37C-55EB-4146-8637-7264834BCF7D}" srcOrd="1" destOrd="0" presId="urn:microsoft.com/office/officeart/2005/8/layout/orgChart1"/>
    <dgm:cxn modelId="{3555444F-A547-453A-AF62-EBDD541B5BA6}" type="presParOf" srcId="{7FC411A1-ACAA-4AED-9411-AA6AE8ACAC43}" destId="{64D0969B-E404-44E4-9400-C4C34AAD7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61FBA-801F-4CEC-88EF-75B2321B64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50B3DD-0E1D-445A-A2CA-E6F7E8CBFBD0}" type="asst">
      <dgm:prSet phldrT="[Tekst]" custT="1"/>
      <dgm:spPr>
        <a:solidFill>
          <a:schemeClr val="bg2">
            <a:lumMod val="95000"/>
          </a:schemeClr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 wnioskodawca założył udzielenie organizacjom pozarządowym kompleksowego wsparcia wynikającego z ich indywidualnych planów rozwoju, w formie m.in. szkoleń, doradztwa, działań służących tworzeniu sieci kontaktów?</a:t>
          </a:r>
          <a:endParaRPr lang="pl-PL" sz="1800" dirty="0">
            <a:solidFill>
              <a:schemeClr val="tx1"/>
            </a:solidFill>
          </a:endParaRPr>
        </a:p>
      </dgm:t>
    </dgm:pt>
    <dgm:pt modelId="{1EE97849-4883-4C67-8676-A1183D51C1F6}" type="parTrans" cxnId="{AE55DEFA-ACC1-4E69-9D3D-BA55E8C05652}">
      <dgm:prSet/>
      <dgm:spPr/>
      <dgm:t>
        <a:bodyPr/>
        <a:lstStyle/>
        <a:p>
          <a:endParaRPr lang="pl-PL"/>
        </a:p>
      </dgm:t>
    </dgm:pt>
    <dgm:pt modelId="{FF4C7B82-F0E0-4D97-809D-86EADE6F1379}" type="sibTrans" cxnId="{AE55DEFA-ACC1-4E69-9D3D-BA55E8C05652}">
      <dgm:prSet/>
      <dgm:spPr/>
      <dgm:t>
        <a:bodyPr/>
        <a:lstStyle/>
        <a:p>
          <a:endParaRPr lang="pl-PL"/>
        </a:p>
      </dgm:t>
    </dgm:pt>
    <dgm:pt modelId="{222DFB5F-75C8-4A10-83C1-C315C8644600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Indywidualny plan rozwoju, obejmuje diagnozę potrzeb, kierunek rozwoju odnoszący się do celów i doświadczeń organizacji pozarządowej, wyliczenie planowanych działań i oczekiwane rezultaty wdrożenia planu</a:t>
          </a:r>
          <a:endParaRPr lang="pl-PL" sz="1600" dirty="0">
            <a:solidFill>
              <a:schemeClr val="tx1"/>
            </a:solidFill>
          </a:endParaRPr>
        </a:p>
      </dgm:t>
    </dgm:pt>
    <dgm:pt modelId="{D039F6E7-097E-47DD-97B3-78C37C2A2F7D}" type="parTrans" cxnId="{0B21BA50-503E-4DBF-B238-6C38E87C2790}">
      <dgm:prSet/>
      <dgm:spPr/>
      <dgm:t>
        <a:bodyPr/>
        <a:lstStyle/>
        <a:p>
          <a:endParaRPr lang="pl-PL"/>
        </a:p>
      </dgm:t>
    </dgm:pt>
    <dgm:pt modelId="{49698E9B-6260-4520-9D95-4BA928B3641B}" type="sibTrans" cxnId="{0B21BA50-503E-4DBF-B238-6C38E87C2790}">
      <dgm:prSet/>
      <dgm:spPr/>
      <dgm:t>
        <a:bodyPr/>
        <a:lstStyle/>
        <a:p>
          <a:endParaRPr lang="pl-PL"/>
        </a:p>
      </dgm:t>
    </dgm:pt>
    <dgm:pt modelId="{EE470557-AE3B-47E7-AE68-D6A883DA5B76}">
      <dgm:prSet phldrT="[Tekst]" custT="1"/>
      <dgm:spPr>
        <a:solidFill>
          <a:srgbClr val="0043C8"/>
        </a:solidFill>
      </dgm:spPr>
      <dgm:t>
        <a:bodyPr/>
        <a:lstStyle/>
        <a:p>
          <a:r>
            <a:rPr lang="pl-PL" sz="2600" b="1" dirty="0" smtClean="0">
              <a:solidFill>
                <a:schemeClr val="bg1"/>
              </a:solidFill>
            </a:rPr>
            <a:t>KOMPLEKSOWOŚĆ WSPARCIA</a:t>
          </a:r>
          <a:endParaRPr lang="pl-PL" sz="2600" b="1" dirty="0">
            <a:solidFill>
              <a:schemeClr val="bg1"/>
            </a:solidFill>
          </a:endParaRPr>
        </a:p>
      </dgm:t>
    </dgm:pt>
    <dgm:pt modelId="{BA2E7511-8818-4A69-9DE9-0FEC1B95BE1A}" type="sibTrans" cxnId="{C87EE99C-1642-4888-8396-709FF85CD5ED}">
      <dgm:prSet/>
      <dgm:spPr/>
      <dgm:t>
        <a:bodyPr/>
        <a:lstStyle/>
        <a:p>
          <a:endParaRPr lang="pl-PL"/>
        </a:p>
      </dgm:t>
    </dgm:pt>
    <dgm:pt modelId="{2A33CB7D-8A22-452E-8A55-ABE37FCC0BB0}" type="parTrans" cxnId="{C87EE99C-1642-4888-8396-709FF85CD5ED}">
      <dgm:prSet/>
      <dgm:spPr/>
      <dgm:t>
        <a:bodyPr/>
        <a:lstStyle/>
        <a:p>
          <a:endParaRPr lang="pl-PL"/>
        </a:p>
      </dgm:t>
    </dgm:pt>
    <dgm:pt modelId="{19BEC542-DC3E-4687-8321-3D8AF973AA45}">
      <dgm:prSet phldrT="[Teks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Wartość wsparcia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realizację ww. planu </a:t>
          </a:r>
          <a:r>
            <a: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nie może przekroczyć kwoty 30 000 z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ł na jedną organizację pozarządową</a:t>
          </a:r>
          <a:endParaRPr lang="pl-PL" sz="1800" dirty="0">
            <a:solidFill>
              <a:schemeClr val="tx1"/>
            </a:solidFill>
          </a:endParaRPr>
        </a:p>
      </dgm:t>
    </dgm:pt>
    <dgm:pt modelId="{14FAF890-8B93-41DF-B1A6-6F2D183DFB5C}" type="parTrans" cxnId="{3CCE0FA2-85E3-4F1B-B621-E62A508E0EBE}">
      <dgm:prSet/>
      <dgm:spPr/>
      <dgm:t>
        <a:bodyPr/>
        <a:lstStyle/>
        <a:p>
          <a:endParaRPr lang="pl-PL"/>
        </a:p>
      </dgm:t>
    </dgm:pt>
    <dgm:pt modelId="{F94AD03B-D609-4655-A7D9-19D56672C380}" type="sibTrans" cxnId="{3CCE0FA2-85E3-4F1B-B621-E62A508E0EBE}">
      <dgm:prSet/>
      <dgm:spPr/>
      <dgm:t>
        <a:bodyPr/>
        <a:lstStyle/>
        <a:p>
          <a:endParaRPr lang="pl-PL"/>
        </a:p>
      </dgm:t>
    </dgm:pt>
    <dgm:pt modelId="{CD64FA85-AC84-498C-AD35-00B83BEEF9B0}">
      <dgm:prSet phldrT="[Teks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Jedna organizacja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pozarządowa może uzyskać przedmiotowe wsparcie </a:t>
          </a:r>
          <a:r>
            <a: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tylko raz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trakcie trwania projektu</a:t>
          </a:r>
          <a:endParaRPr lang="pl-PL" sz="1800" dirty="0">
            <a:solidFill>
              <a:schemeClr val="tx1"/>
            </a:solidFill>
          </a:endParaRPr>
        </a:p>
      </dgm:t>
    </dgm:pt>
    <dgm:pt modelId="{170BB752-E659-4218-A684-674BB9E423F1}" type="parTrans" cxnId="{53817DF4-152F-41F2-B78E-35DFEF9C4C87}">
      <dgm:prSet/>
      <dgm:spPr/>
      <dgm:t>
        <a:bodyPr/>
        <a:lstStyle/>
        <a:p>
          <a:endParaRPr lang="pl-PL"/>
        </a:p>
      </dgm:t>
    </dgm:pt>
    <dgm:pt modelId="{2D21AAF1-0C92-4F62-A57A-E753D903E85F}" type="sibTrans" cxnId="{53817DF4-152F-41F2-B78E-35DFEF9C4C87}">
      <dgm:prSet/>
      <dgm:spPr/>
      <dgm:t>
        <a:bodyPr/>
        <a:lstStyle/>
        <a:p>
          <a:endParaRPr lang="pl-PL"/>
        </a:p>
      </dgm:t>
    </dgm:pt>
    <dgm:pt modelId="{93161A9B-C7D0-4133-A8F2-711287101546}" type="pres">
      <dgm:prSet presAssocID="{93761FBA-801F-4CEC-88EF-75B2321B64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37E534A-E339-43EE-AAD7-828D856F199F}" type="pres">
      <dgm:prSet presAssocID="{EE470557-AE3B-47E7-AE68-D6A883DA5B76}" presName="hierRoot1" presStyleCnt="0">
        <dgm:presLayoutVars>
          <dgm:hierBranch val="init"/>
        </dgm:presLayoutVars>
      </dgm:prSet>
      <dgm:spPr/>
    </dgm:pt>
    <dgm:pt modelId="{75BA9E27-23B9-413F-B34D-4CD899C32224}" type="pres">
      <dgm:prSet presAssocID="{EE470557-AE3B-47E7-AE68-D6A883DA5B76}" presName="rootComposite1" presStyleCnt="0"/>
      <dgm:spPr/>
    </dgm:pt>
    <dgm:pt modelId="{9EC81D85-4201-4DCC-94DA-CF679A791C65}" type="pres">
      <dgm:prSet presAssocID="{EE470557-AE3B-47E7-AE68-D6A883DA5B76}" presName="rootText1" presStyleLbl="node0" presStyleIdx="0" presStyleCnt="1" custScaleX="595968" custScaleY="147480" custLinFactX="-100000" custLinFactY="-8856" custLinFactNeighborX="-192318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B75AC4-5CA9-445C-90FE-F8F55FF394CC}" type="pres">
      <dgm:prSet presAssocID="{EE470557-AE3B-47E7-AE68-D6A883DA5B76}" presName="rootConnector1" presStyleLbl="node1" presStyleIdx="0" presStyleCnt="0"/>
      <dgm:spPr/>
      <dgm:t>
        <a:bodyPr/>
        <a:lstStyle/>
        <a:p>
          <a:endParaRPr lang="pl-PL"/>
        </a:p>
      </dgm:t>
    </dgm:pt>
    <dgm:pt modelId="{00870B01-AD52-4BB2-9FAC-A513939C33EC}" type="pres">
      <dgm:prSet presAssocID="{EE470557-AE3B-47E7-AE68-D6A883DA5B76}" presName="hierChild2" presStyleCnt="0"/>
      <dgm:spPr/>
    </dgm:pt>
    <dgm:pt modelId="{0FA3243C-E1A2-49A5-8169-7D6E8F532441}" type="pres">
      <dgm:prSet presAssocID="{D039F6E7-097E-47DD-97B3-78C37C2A2F7D}" presName="Name37" presStyleLbl="parChTrans1D2" presStyleIdx="0" presStyleCnt="4"/>
      <dgm:spPr/>
      <dgm:t>
        <a:bodyPr/>
        <a:lstStyle/>
        <a:p>
          <a:endParaRPr lang="pl-PL"/>
        </a:p>
      </dgm:t>
    </dgm:pt>
    <dgm:pt modelId="{7755FCA2-F94F-4B93-B135-326E1BD30F7E}" type="pres">
      <dgm:prSet presAssocID="{222DFB5F-75C8-4A10-83C1-C315C8644600}" presName="hierRoot2" presStyleCnt="0">
        <dgm:presLayoutVars>
          <dgm:hierBranch val="init"/>
        </dgm:presLayoutVars>
      </dgm:prSet>
      <dgm:spPr/>
    </dgm:pt>
    <dgm:pt modelId="{3E523790-1EE1-47E2-A669-4152F5A0AA87}" type="pres">
      <dgm:prSet presAssocID="{222DFB5F-75C8-4A10-83C1-C315C8644600}" presName="rootComposite" presStyleCnt="0"/>
      <dgm:spPr/>
    </dgm:pt>
    <dgm:pt modelId="{D729AE92-515F-4B2F-9133-1CFED3476FAB}" type="pres">
      <dgm:prSet presAssocID="{222DFB5F-75C8-4A10-83C1-C315C8644600}" presName="rootText" presStyleLbl="node2" presStyleIdx="0" presStyleCnt="3" custScaleX="336557" custScaleY="583620" custLinFactX="-61905" custLinFactNeighborX="-100000" custLinFactNeighborY="840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2BE7C4-E9E6-4D1C-839B-B6C798725E3E}" type="pres">
      <dgm:prSet presAssocID="{222DFB5F-75C8-4A10-83C1-C315C8644600}" presName="rootConnector" presStyleLbl="node2" presStyleIdx="0" presStyleCnt="3"/>
      <dgm:spPr/>
      <dgm:t>
        <a:bodyPr/>
        <a:lstStyle/>
        <a:p>
          <a:endParaRPr lang="pl-PL"/>
        </a:p>
      </dgm:t>
    </dgm:pt>
    <dgm:pt modelId="{CE2EDC88-5455-45FF-ACD6-4B471AAB7FC0}" type="pres">
      <dgm:prSet presAssocID="{222DFB5F-75C8-4A10-83C1-C315C8644600}" presName="hierChild4" presStyleCnt="0"/>
      <dgm:spPr/>
    </dgm:pt>
    <dgm:pt modelId="{B2FBF583-F1B4-4978-A5AE-9C243BF63A7E}" type="pres">
      <dgm:prSet presAssocID="{222DFB5F-75C8-4A10-83C1-C315C8644600}" presName="hierChild5" presStyleCnt="0"/>
      <dgm:spPr/>
    </dgm:pt>
    <dgm:pt modelId="{FCC1490C-FDA8-446A-9F55-1C9F32980360}" type="pres">
      <dgm:prSet presAssocID="{14FAF890-8B93-41DF-B1A6-6F2D183DFB5C}" presName="Name37" presStyleLbl="parChTrans1D2" presStyleIdx="1" presStyleCnt="4"/>
      <dgm:spPr/>
      <dgm:t>
        <a:bodyPr/>
        <a:lstStyle/>
        <a:p>
          <a:endParaRPr lang="pl-PL"/>
        </a:p>
      </dgm:t>
    </dgm:pt>
    <dgm:pt modelId="{C2740CAE-7137-4FBF-A46A-A30C201455A7}" type="pres">
      <dgm:prSet presAssocID="{19BEC542-DC3E-4687-8321-3D8AF973AA45}" presName="hierRoot2" presStyleCnt="0">
        <dgm:presLayoutVars>
          <dgm:hierBranch val="init"/>
        </dgm:presLayoutVars>
      </dgm:prSet>
      <dgm:spPr/>
    </dgm:pt>
    <dgm:pt modelId="{67D960C3-D02C-4662-8572-71CC7FC0E4F2}" type="pres">
      <dgm:prSet presAssocID="{19BEC542-DC3E-4687-8321-3D8AF973AA45}" presName="rootComposite" presStyleCnt="0"/>
      <dgm:spPr/>
    </dgm:pt>
    <dgm:pt modelId="{D2B940DF-8015-4544-BE5F-B068397BEB92}" type="pres">
      <dgm:prSet presAssocID="{19BEC542-DC3E-4687-8321-3D8AF973AA45}" presName="rootText" presStyleLbl="node2" presStyleIdx="1" presStyleCnt="3" custScaleX="270748" custScaleY="455157" custLinFactX="-20697" custLinFactNeighborX="-100000" custLinFactNeighborY="840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DE5C61B-E13D-485D-81A7-9A0A503716A6}" type="pres">
      <dgm:prSet presAssocID="{19BEC542-DC3E-4687-8321-3D8AF973AA45}" presName="rootConnector" presStyleLbl="node2" presStyleIdx="1" presStyleCnt="3"/>
      <dgm:spPr/>
      <dgm:t>
        <a:bodyPr/>
        <a:lstStyle/>
        <a:p>
          <a:endParaRPr lang="pl-PL"/>
        </a:p>
      </dgm:t>
    </dgm:pt>
    <dgm:pt modelId="{6C48CC2E-0E6F-47AB-9AF4-1E9725F408A8}" type="pres">
      <dgm:prSet presAssocID="{19BEC542-DC3E-4687-8321-3D8AF973AA45}" presName="hierChild4" presStyleCnt="0"/>
      <dgm:spPr/>
    </dgm:pt>
    <dgm:pt modelId="{44D6457B-93A5-466C-9366-666866D2873C}" type="pres">
      <dgm:prSet presAssocID="{19BEC542-DC3E-4687-8321-3D8AF973AA45}" presName="hierChild5" presStyleCnt="0"/>
      <dgm:spPr/>
    </dgm:pt>
    <dgm:pt modelId="{3F710476-EB10-48E8-AF5F-A6DE2A20B5C3}" type="pres">
      <dgm:prSet presAssocID="{170BB752-E659-4218-A684-674BB9E423F1}" presName="Name37" presStyleLbl="parChTrans1D2" presStyleIdx="2" presStyleCnt="4"/>
      <dgm:spPr/>
      <dgm:t>
        <a:bodyPr/>
        <a:lstStyle/>
        <a:p>
          <a:endParaRPr lang="pl-PL"/>
        </a:p>
      </dgm:t>
    </dgm:pt>
    <dgm:pt modelId="{55B20D07-A358-427D-9298-B7FF9C3BF262}" type="pres">
      <dgm:prSet presAssocID="{CD64FA85-AC84-498C-AD35-00B83BEEF9B0}" presName="hierRoot2" presStyleCnt="0">
        <dgm:presLayoutVars>
          <dgm:hierBranch val="init"/>
        </dgm:presLayoutVars>
      </dgm:prSet>
      <dgm:spPr/>
    </dgm:pt>
    <dgm:pt modelId="{84C51BE4-8046-4D82-8D03-4B6D3F3E6D85}" type="pres">
      <dgm:prSet presAssocID="{CD64FA85-AC84-498C-AD35-00B83BEEF9B0}" presName="rootComposite" presStyleCnt="0"/>
      <dgm:spPr/>
    </dgm:pt>
    <dgm:pt modelId="{C82C4983-D6BD-4B75-9A7E-9E46712E2EC6}" type="pres">
      <dgm:prSet presAssocID="{CD64FA85-AC84-498C-AD35-00B83BEEF9B0}" presName="rootText" presStyleLbl="node2" presStyleIdx="2" presStyleCnt="3" custScaleX="274157" custScaleY="459411" custLinFactNeighborX="-56302" custLinFactNeighborY="840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C8C4EC1-2639-4420-A4BD-1B8D51A64208}" type="pres">
      <dgm:prSet presAssocID="{CD64FA85-AC84-498C-AD35-00B83BEEF9B0}" presName="rootConnector" presStyleLbl="node2" presStyleIdx="2" presStyleCnt="3"/>
      <dgm:spPr/>
      <dgm:t>
        <a:bodyPr/>
        <a:lstStyle/>
        <a:p>
          <a:endParaRPr lang="pl-PL"/>
        </a:p>
      </dgm:t>
    </dgm:pt>
    <dgm:pt modelId="{B5BAD816-A0D9-4F75-AD4A-04507DC51E76}" type="pres">
      <dgm:prSet presAssocID="{CD64FA85-AC84-498C-AD35-00B83BEEF9B0}" presName="hierChild4" presStyleCnt="0"/>
      <dgm:spPr/>
    </dgm:pt>
    <dgm:pt modelId="{59CC5EE8-8C69-46E3-BF2F-85F0D60DA80A}" type="pres">
      <dgm:prSet presAssocID="{CD64FA85-AC84-498C-AD35-00B83BEEF9B0}" presName="hierChild5" presStyleCnt="0"/>
      <dgm:spPr/>
    </dgm:pt>
    <dgm:pt modelId="{AD47C2FF-B217-4ADC-B50D-2AF38849EC5D}" type="pres">
      <dgm:prSet presAssocID="{EE470557-AE3B-47E7-AE68-D6A883DA5B76}" presName="hierChild3" presStyleCnt="0"/>
      <dgm:spPr/>
    </dgm:pt>
    <dgm:pt modelId="{B6EF4D8A-CE15-433A-82EA-9D322D40A836}" type="pres">
      <dgm:prSet presAssocID="{1EE97849-4883-4C67-8676-A1183D51C1F6}" presName="Name111" presStyleLbl="parChTrans1D2" presStyleIdx="3" presStyleCnt="4"/>
      <dgm:spPr/>
      <dgm:t>
        <a:bodyPr/>
        <a:lstStyle/>
        <a:p>
          <a:endParaRPr lang="pl-PL"/>
        </a:p>
      </dgm:t>
    </dgm:pt>
    <dgm:pt modelId="{7FC411A1-ACAA-4AED-9411-AA6AE8ACAC43}" type="pres">
      <dgm:prSet presAssocID="{F650B3DD-0E1D-445A-A2CA-E6F7E8CBFBD0}" presName="hierRoot3" presStyleCnt="0">
        <dgm:presLayoutVars>
          <dgm:hierBranch val="init"/>
        </dgm:presLayoutVars>
      </dgm:prSet>
      <dgm:spPr/>
    </dgm:pt>
    <dgm:pt modelId="{1A575430-E609-48D6-A01F-99608CBEA68C}" type="pres">
      <dgm:prSet presAssocID="{F650B3DD-0E1D-445A-A2CA-E6F7E8CBFBD0}" presName="rootComposite3" presStyleCnt="0"/>
      <dgm:spPr/>
    </dgm:pt>
    <dgm:pt modelId="{BA38C78E-1150-4007-90F6-0D6E4B05F029}" type="pres">
      <dgm:prSet presAssocID="{F650B3DD-0E1D-445A-A2CA-E6F7E8CBFBD0}" presName="rootText3" presStyleLbl="asst1" presStyleIdx="0" presStyleCnt="1" custScaleX="634559" custScaleY="313117" custLinFactX="200000" custLinFactNeighborX="222427" custLinFactNeighborY="-4800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835645-654B-4704-911D-3B32C0C417A2}" type="pres">
      <dgm:prSet presAssocID="{F650B3DD-0E1D-445A-A2CA-E6F7E8CBFBD0}" presName="rootConnector3" presStyleLbl="asst1" presStyleIdx="0" presStyleCnt="1"/>
      <dgm:spPr/>
      <dgm:t>
        <a:bodyPr/>
        <a:lstStyle/>
        <a:p>
          <a:endParaRPr lang="pl-PL"/>
        </a:p>
      </dgm:t>
    </dgm:pt>
    <dgm:pt modelId="{F1E6C37C-55EB-4146-8637-7264834BCF7D}" type="pres">
      <dgm:prSet presAssocID="{F650B3DD-0E1D-445A-A2CA-E6F7E8CBFBD0}" presName="hierChild6" presStyleCnt="0"/>
      <dgm:spPr/>
    </dgm:pt>
    <dgm:pt modelId="{64D0969B-E404-44E4-9400-C4C34AAD77C3}" type="pres">
      <dgm:prSet presAssocID="{F650B3DD-0E1D-445A-A2CA-E6F7E8CBFBD0}" presName="hierChild7" presStyleCnt="0"/>
      <dgm:spPr/>
    </dgm:pt>
  </dgm:ptLst>
  <dgm:cxnLst>
    <dgm:cxn modelId="{C87EE99C-1642-4888-8396-709FF85CD5ED}" srcId="{93761FBA-801F-4CEC-88EF-75B2321B64EE}" destId="{EE470557-AE3B-47E7-AE68-D6A883DA5B76}" srcOrd="0" destOrd="0" parTransId="{2A33CB7D-8A22-452E-8A55-ABE37FCC0BB0}" sibTransId="{BA2E7511-8818-4A69-9DE9-0FEC1B95BE1A}"/>
    <dgm:cxn modelId="{3CCE0FA2-85E3-4F1B-B621-E62A508E0EBE}" srcId="{EE470557-AE3B-47E7-AE68-D6A883DA5B76}" destId="{19BEC542-DC3E-4687-8321-3D8AF973AA45}" srcOrd="2" destOrd="0" parTransId="{14FAF890-8B93-41DF-B1A6-6F2D183DFB5C}" sibTransId="{F94AD03B-D609-4655-A7D9-19D56672C380}"/>
    <dgm:cxn modelId="{C94BA1A0-077E-4524-9397-244FFF344858}" type="presOf" srcId="{EE470557-AE3B-47E7-AE68-D6A883DA5B76}" destId="{8AB75AC4-5CA9-445C-90FE-F8F55FF394CC}" srcOrd="1" destOrd="0" presId="urn:microsoft.com/office/officeart/2005/8/layout/orgChart1"/>
    <dgm:cxn modelId="{0B21BA50-503E-4DBF-B238-6C38E87C2790}" srcId="{EE470557-AE3B-47E7-AE68-D6A883DA5B76}" destId="{222DFB5F-75C8-4A10-83C1-C315C8644600}" srcOrd="1" destOrd="0" parTransId="{D039F6E7-097E-47DD-97B3-78C37C2A2F7D}" sibTransId="{49698E9B-6260-4520-9D95-4BA928B3641B}"/>
    <dgm:cxn modelId="{7270EB99-9C33-4F4B-8A0C-0946710EB876}" type="presOf" srcId="{F650B3DD-0E1D-445A-A2CA-E6F7E8CBFBD0}" destId="{F8835645-654B-4704-911D-3B32C0C417A2}" srcOrd="1" destOrd="0" presId="urn:microsoft.com/office/officeart/2005/8/layout/orgChart1"/>
    <dgm:cxn modelId="{E4AA7125-E12C-4A33-9E29-F684AAADA189}" type="presOf" srcId="{14FAF890-8B93-41DF-B1A6-6F2D183DFB5C}" destId="{FCC1490C-FDA8-446A-9F55-1C9F32980360}" srcOrd="0" destOrd="0" presId="urn:microsoft.com/office/officeart/2005/8/layout/orgChart1"/>
    <dgm:cxn modelId="{12EADC6F-4DAF-463B-94A4-09E5902DE6BE}" type="presOf" srcId="{CD64FA85-AC84-498C-AD35-00B83BEEF9B0}" destId="{2C8C4EC1-2639-4420-A4BD-1B8D51A64208}" srcOrd="1" destOrd="0" presId="urn:microsoft.com/office/officeart/2005/8/layout/orgChart1"/>
    <dgm:cxn modelId="{53817DF4-152F-41F2-B78E-35DFEF9C4C87}" srcId="{EE470557-AE3B-47E7-AE68-D6A883DA5B76}" destId="{CD64FA85-AC84-498C-AD35-00B83BEEF9B0}" srcOrd="3" destOrd="0" parTransId="{170BB752-E659-4218-A684-674BB9E423F1}" sibTransId="{2D21AAF1-0C92-4F62-A57A-E753D903E85F}"/>
    <dgm:cxn modelId="{F300B984-2C31-4F66-A14F-785ACA3180D3}" type="presOf" srcId="{D039F6E7-097E-47DD-97B3-78C37C2A2F7D}" destId="{0FA3243C-E1A2-49A5-8169-7D6E8F532441}" srcOrd="0" destOrd="0" presId="urn:microsoft.com/office/officeart/2005/8/layout/orgChart1"/>
    <dgm:cxn modelId="{3E8D5AA4-B47C-4125-AC89-0E1C1D671A29}" type="presOf" srcId="{170BB752-E659-4218-A684-674BB9E423F1}" destId="{3F710476-EB10-48E8-AF5F-A6DE2A20B5C3}" srcOrd="0" destOrd="0" presId="urn:microsoft.com/office/officeart/2005/8/layout/orgChart1"/>
    <dgm:cxn modelId="{2FA512E9-9CAB-41C5-929F-B3420762AF70}" type="presOf" srcId="{19BEC542-DC3E-4687-8321-3D8AF973AA45}" destId="{2DE5C61B-E13D-485D-81A7-9A0A503716A6}" srcOrd="1" destOrd="0" presId="urn:microsoft.com/office/officeart/2005/8/layout/orgChart1"/>
    <dgm:cxn modelId="{5FD7B5A0-11DB-4F90-BCFA-5A19576C5A65}" type="presOf" srcId="{F650B3DD-0E1D-445A-A2CA-E6F7E8CBFBD0}" destId="{BA38C78E-1150-4007-90F6-0D6E4B05F029}" srcOrd="0" destOrd="0" presId="urn:microsoft.com/office/officeart/2005/8/layout/orgChart1"/>
    <dgm:cxn modelId="{7ADA07F7-AC9F-4C13-9680-201504420316}" type="presOf" srcId="{93761FBA-801F-4CEC-88EF-75B2321B64EE}" destId="{93161A9B-C7D0-4133-A8F2-711287101546}" srcOrd="0" destOrd="0" presId="urn:microsoft.com/office/officeart/2005/8/layout/orgChart1"/>
    <dgm:cxn modelId="{60315BD6-B62A-478D-8FA7-4FE9AA8F6424}" type="presOf" srcId="{19BEC542-DC3E-4687-8321-3D8AF973AA45}" destId="{D2B940DF-8015-4544-BE5F-B068397BEB92}" srcOrd="0" destOrd="0" presId="urn:microsoft.com/office/officeart/2005/8/layout/orgChart1"/>
    <dgm:cxn modelId="{308DE41B-9FDD-4DFF-911F-541B0BE13EE2}" type="presOf" srcId="{CD64FA85-AC84-498C-AD35-00B83BEEF9B0}" destId="{C82C4983-D6BD-4B75-9A7E-9E46712E2EC6}" srcOrd="0" destOrd="0" presId="urn:microsoft.com/office/officeart/2005/8/layout/orgChart1"/>
    <dgm:cxn modelId="{84B0F3E7-A341-4B11-9F99-5475249F4EEA}" type="presOf" srcId="{EE470557-AE3B-47E7-AE68-D6A883DA5B76}" destId="{9EC81D85-4201-4DCC-94DA-CF679A791C65}" srcOrd="0" destOrd="0" presId="urn:microsoft.com/office/officeart/2005/8/layout/orgChart1"/>
    <dgm:cxn modelId="{AE55DEFA-ACC1-4E69-9D3D-BA55E8C05652}" srcId="{EE470557-AE3B-47E7-AE68-D6A883DA5B76}" destId="{F650B3DD-0E1D-445A-A2CA-E6F7E8CBFBD0}" srcOrd="0" destOrd="0" parTransId="{1EE97849-4883-4C67-8676-A1183D51C1F6}" sibTransId="{FF4C7B82-F0E0-4D97-809D-86EADE6F1379}"/>
    <dgm:cxn modelId="{4856074E-DD4A-484A-8D2C-1905DFA639A1}" type="presOf" srcId="{1EE97849-4883-4C67-8676-A1183D51C1F6}" destId="{B6EF4D8A-CE15-433A-82EA-9D322D40A836}" srcOrd="0" destOrd="0" presId="urn:microsoft.com/office/officeart/2005/8/layout/orgChart1"/>
    <dgm:cxn modelId="{C88B250A-3A81-434B-BF21-2111090995F8}" type="presOf" srcId="{222DFB5F-75C8-4A10-83C1-C315C8644600}" destId="{922BE7C4-E9E6-4D1C-839B-B6C798725E3E}" srcOrd="1" destOrd="0" presId="urn:microsoft.com/office/officeart/2005/8/layout/orgChart1"/>
    <dgm:cxn modelId="{DBBF263D-873D-49F4-BFC8-DE89431C651E}" type="presOf" srcId="{222DFB5F-75C8-4A10-83C1-C315C8644600}" destId="{D729AE92-515F-4B2F-9133-1CFED3476FAB}" srcOrd="0" destOrd="0" presId="urn:microsoft.com/office/officeart/2005/8/layout/orgChart1"/>
    <dgm:cxn modelId="{99AFF273-DB45-4604-A72A-FA97E5904702}" type="presParOf" srcId="{93161A9B-C7D0-4133-A8F2-711287101546}" destId="{F37E534A-E339-43EE-AAD7-828D856F199F}" srcOrd="0" destOrd="0" presId="urn:microsoft.com/office/officeart/2005/8/layout/orgChart1"/>
    <dgm:cxn modelId="{D82223B5-E2EF-4438-AA55-C5BBA24C39A8}" type="presParOf" srcId="{F37E534A-E339-43EE-AAD7-828D856F199F}" destId="{75BA9E27-23B9-413F-B34D-4CD899C32224}" srcOrd="0" destOrd="0" presId="urn:microsoft.com/office/officeart/2005/8/layout/orgChart1"/>
    <dgm:cxn modelId="{DED94C1D-D1FE-4219-B176-8870F2A141E1}" type="presParOf" srcId="{75BA9E27-23B9-413F-B34D-4CD899C32224}" destId="{9EC81D85-4201-4DCC-94DA-CF679A791C65}" srcOrd="0" destOrd="0" presId="urn:microsoft.com/office/officeart/2005/8/layout/orgChart1"/>
    <dgm:cxn modelId="{B9E456D9-9D4C-4573-A2D6-50CE3450A7B1}" type="presParOf" srcId="{75BA9E27-23B9-413F-B34D-4CD899C32224}" destId="{8AB75AC4-5CA9-445C-90FE-F8F55FF394CC}" srcOrd="1" destOrd="0" presId="urn:microsoft.com/office/officeart/2005/8/layout/orgChart1"/>
    <dgm:cxn modelId="{0B51C604-7758-4E26-9FAC-6B16234C4B51}" type="presParOf" srcId="{F37E534A-E339-43EE-AAD7-828D856F199F}" destId="{00870B01-AD52-4BB2-9FAC-A513939C33EC}" srcOrd="1" destOrd="0" presId="urn:microsoft.com/office/officeart/2005/8/layout/orgChart1"/>
    <dgm:cxn modelId="{C96B9732-35AD-46E0-8A52-38250B32CEAE}" type="presParOf" srcId="{00870B01-AD52-4BB2-9FAC-A513939C33EC}" destId="{0FA3243C-E1A2-49A5-8169-7D6E8F532441}" srcOrd="0" destOrd="0" presId="urn:microsoft.com/office/officeart/2005/8/layout/orgChart1"/>
    <dgm:cxn modelId="{B12183D6-6CBA-4FBC-8F7E-E1C046F654A0}" type="presParOf" srcId="{00870B01-AD52-4BB2-9FAC-A513939C33EC}" destId="{7755FCA2-F94F-4B93-B135-326E1BD30F7E}" srcOrd="1" destOrd="0" presId="urn:microsoft.com/office/officeart/2005/8/layout/orgChart1"/>
    <dgm:cxn modelId="{D1EA5CBB-7153-4976-B791-DE97C47F9D37}" type="presParOf" srcId="{7755FCA2-F94F-4B93-B135-326E1BD30F7E}" destId="{3E523790-1EE1-47E2-A669-4152F5A0AA87}" srcOrd="0" destOrd="0" presId="urn:microsoft.com/office/officeart/2005/8/layout/orgChart1"/>
    <dgm:cxn modelId="{5C598757-1C36-4879-939B-693D3CF251BC}" type="presParOf" srcId="{3E523790-1EE1-47E2-A669-4152F5A0AA87}" destId="{D729AE92-515F-4B2F-9133-1CFED3476FAB}" srcOrd="0" destOrd="0" presId="urn:microsoft.com/office/officeart/2005/8/layout/orgChart1"/>
    <dgm:cxn modelId="{23370BB8-AD6C-4DF5-9C5E-671F8C5B43AA}" type="presParOf" srcId="{3E523790-1EE1-47E2-A669-4152F5A0AA87}" destId="{922BE7C4-E9E6-4D1C-839B-B6C798725E3E}" srcOrd="1" destOrd="0" presId="urn:microsoft.com/office/officeart/2005/8/layout/orgChart1"/>
    <dgm:cxn modelId="{A42A1779-BF06-47B1-A089-E027DF25AD7D}" type="presParOf" srcId="{7755FCA2-F94F-4B93-B135-326E1BD30F7E}" destId="{CE2EDC88-5455-45FF-ACD6-4B471AAB7FC0}" srcOrd="1" destOrd="0" presId="urn:microsoft.com/office/officeart/2005/8/layout/orgChart1"/>
    <dgm:cxn modelId="{4BDA4646-F84E-45C0-BC2C-C046B9CC1565}" type="presParOf" srcId="{7755FCA2-F94F-4B93-B135-326E1BD30F7E}" destId="{B2FBF583-F1B4-4978-A5AE-9C243BF63A7E}" srcOrd="2" destOrd="0" presId="urn:microsoft.com/office/officeart/2005/8/layout/orgChart1"/>
    <dgm:cxn modelId="{FAF44EAD-249C-4160-BD9C-0A5544A00510}" type="presParOf" srcId="{00870B01-AD52-4BB2-9FAC-A513939C33EC}" destId="{FCC1490C-FDA8-446A-9F55-1C9F32980360}" srcOrd="2" destOrd="0" presId="urn:microsoft.com/office/officeart/2005/8/layout/orgChart1"/>
    <dgm:cxn modelId="{54E960E1-82EF-4CFC-AB5F-BE605B14E567}" type="presParOf" srcId="{00870B01-AD52-4BB2-9FAC-A513939C33EC}" destId="{C2740CAE-7137-4FBF-A46A-A30C201455A7}" srcOrd="3" destOrd="0" presId="urn:microsoft.com/office/officeart/2005/8/layout/orgChart1"/>
    <dgm:cxn modelId="{C565B0A9-61EB-47BB-AD68-EAA90DA6DC7E}" type="presParOf" srcId="{C2740CAE-7137-4FBF-A46A-A30C201455A7}" destId="{67D960C3-D02C-4662-8572-71CC7FC0E4F2}" srcOrd="0" destOrd="0" presId="urn:microsoft.com/office/officeart/2005/8/layout/orgChart1"/>
    <dgm:cxn modelId="{8B285E58-FC4E-4842-95B2-8DC7D2D0F78A}" type="presParOf" srcId="{67D960C3-D02C-4662-8572-71CC7FC0E4F2}" destId="{D2B940DF-8015-4544-BE5F-B068397BEB92}" srcOrd="0" destOrd="0" presId="urn:microsoft.com/office/officeart/2005/8/layout/orgChart1"/>
    <dgm:cxn modelId="{E50F8F08-2A13-4A54-8FA5-2FB5A823960A}" type="presParOf" srcId="{67D960C3-D02C-4662-8572-71CC7FC0E4F2}" destId="{2DE5C61B-E13D-485D-81A7-9A0A503716A6}" srcOrd="1" destOrd="0" presId="urn:microsoft.com/office/officeart/2005/8/layout/orgChart1"/>
    <dgm:cxn modelId="{F08D3770-4D16-40BE-BB18-AE9A1EB4C95F}" type="presParOf" srcId="{C2740CAE-7137-4FBF-A46A-A30C201455A7}" destId="{6C48CC2E-0E6F-47AB-9AF4-1E9725F408A8}" srcOrd="1" destOrd="0" presId="urn:microsoft.com/office/officeart/2005/8/layout/orgChart1"/>
    <dgm:cxn modelId="{659B8E16-45DB-4D89-ADED-47A815B25EA8}" type="presParOf" srcId="{C2740CAE-7137-4FBF-A46A-A30C201455A7}" destId="{44D6457B-93A5-466C-9366-666866D2873C}" srcOrd="2" destOrd="0" presId="urn:microsoft.com/office/officeart/2005/8/layout/orgChart1"/>
    <dgm:cxn modelId="{27F8BD9C-8E9E-4D85-A372-A44EF2465DD3}" type="presParOf" srcId="{00870B01-AD52-4BB2-9FAC-A513939C33EC}" destId="{3F710476-EB10-48E8-AF5F-A6DE2A20B5C3}" srcOrd="4" destOrd="0" presId="urn:microsoft.com/office/officeart/2005/8/layout/orgChart1"/>
    <dgm:cxn modelId="{C25EA846-9DCF-40E6-AE27-3BBC95AB2D67}" type="presParOf" srcId="{00870B01-AD52-4BB2-9FAC-A513939C33EC}" destId="{55B20D07-A358-427D-9298-B7FF9C3BF262}" srcOrd="5" destOrd="0" presId="urn:microsoft.com/office/officeart/2005/8/layout/orgChart1"/>
    <dgm:cxn modelId="{27CBDC53-18CF-4D12-A42F-9F7C4DC4777B}" type="presParOf" srcId="{55B20D07-A358-427D-9298-B7FF9C3BF262}" destId="{84C51BE4-8046-4D82-8D03-4B6D3F3E6D85}" srcOrd="0" destOrd="0" presId="urn:microsoft.com/office/officeart/2005/8/layout/orgChart1"/>
    <dgm:cxn modelId="{0D2F2970-6B7F-4F05-B0FB-53418F32D9F7}" type="presParOf" srcId="{84C51BE4-8046-4D82-8D03-4B6D3F3E6D85}" destId="{C82C4983-D6BD-4B75-9A7E-9E46712E2EC6}" srcOrd="0" destOrd="0" presId="urn:microsoft.com/office/officeart/2005/8/layout/orgChart1"/>
    <dgm:cxn modelId="{EF9C55DA-D0FE-444B-8098-AF3EBEB3EE4E}" type="presParOf" srcId="{84C51BE4-8046-4D82-8D03-4B6D3F3E6D85}" destId="{2C8C4EC1-2639-4420-A4BD-1B8D51A64208}" srcOrd="1" destOrd="0" presId="urn:microsoft.com/office/officeart/2005/8/layout/orgChart1"/>
    <dgm:cxn modelId="{3A10B6DA-3314-4B2F-BF82-EFA639F7AC19}" type="presParOf" srcId="{55B20D07-A358-427D-9298-B7FF9C3BF262}" destId="{B5BAD816-A0D9-4F75-AD4A-04507DC51E76}" srcOrd="1" destOrd="0" presId="urn:microsoft.com/office/officeart/2005/8/layout/orgChart1"/>
    <dgm:cxn modelId="{E1B82F47-A7B4-4A97-83D3-0D43E6F2C2F9}" type="presParOf" srcId="{55B20D07-A358-427D-9298-B7FF9C3BF262}" destId="{59CC5EE8-8C69-46E3-BF2F-85F0D60DA80A}" srcOrd="2" destOrd="0" presId="urn:microsoft.com/office/officeart/2005/8/layout/orgChart1"/>
    <dgm:cxn modelId="{D8679528-151B-487B-9FC4-5BE8847B4492}" type="presParOf" srcId="{F37E534A-E339-43EE-AAD7-828D856F199F}" destId="{AD47C2FF-B217-4ADC-B50D-2AF38849EC5D}" srcOrd="2" destOrd="0" presId="urn:microsoft.com/office/officeart/2005/8/layout/orgChart1"/>
    <dgm:cxn modelId="{32233BA8-DEFD-48C1-9432-127EA320EAA5}" type="presParOf" srcId="{AD47C2FF-B217-4ADC-B50D-2AF38849EC5D}" destId="{B6EF4D8A-CE15-433A-82EA-9D322D40A836}" srcOrd="0" destOrd="0" presId="urn:microsoft.com/office/officeart/2005/8/layout/orgChart1"/>
    <dgm:cxn modelId="{A4272655-FC1D-4C40-A7F7-585EBC906CF4}" type="presParOf" srcId="{AD47C2FF-B217-4ADC-B50D-2AF38849EC5D}" destId="{7FC411A1-ACAA-4AED-9411-AA6AE8ACAC43}" srcOrd="1" destOrd="0" presId="urn:microsoft.com/office/officeart/2005/8/layout/orgChart1"/>
    <dgm:cxn modelId="{3380A8A5-4B9A-40FE-A4D1-DB907B9E728A}" type="presParOf" srcId="{7FC411A1-ACAA-4AED-9411-AA6AE8ACAC43}" destId="{1A575430-E609-48D6-A01F-99608CBEA68C}" srcOrd="0" destOrd="0" presId="urn:microsoft.com/office/officeart/2005/8/layout/orgChart1"/>
    <dgm:cxn modelId="{0136E933-9391-4B6A-A122-C7262EEA7BA8}" type="presParOf" srcId="{1A575430-E609-48D6-A01F-99608CBEA68C}" destId="{BA38C78E-1150-4007-90F6-0D6E4B05F029}" srcOrd="0" destOrd="0" presId="urn:microsoft.com/office/officeart/2005/8/layout/orgChart1"/>
    <dgm:cxn modelId="{27B851DA-C6F7-472C-B537-23288E9D3A2D}" type="presParOf" srcId="{1A575430-E609-48D6-A01F-99608CBEA68C}" destId="{F8835645-654B-4704-911D-3B32C0C417A2}" srcOrd="1" destOrd="0" presId="urn:microsoft.com/office/officeart/2005/8/layout/orgChart1"/>
    <dgm:cxn modelId="{412D4CB6-9492-48C9-9A5E-8829B28BF2FF}" type="presParOf" srcId="{7FC411A1-ACAA-4AED-9411-AA6AE8ACAC43}" destId="{F1E6C37C-55EB-4146-8637-7264834BCF7D}" srcOrd="1" destOrd="0" presId="urn:microsoft.com/office/officeart/2005/8/layout/orgChart1"/>
    <dgm:cxn modelId="{ED2402AA-1030-4208-A3DE-5225E9F74D32}" type="presParOf" srcId="{7FC411A1-ACAA-4AED-9411-AA6AE8ACAC43}" destId="{64D0969B-E404-44E4-9400-C4C34AAD7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761FBA-801F-4CEC-88EF-75B2321B64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50B3DD-0E1D-445A-A2CA-E6F7E8CBFBD0}" type="asst">
      <dgm:prSet phldrT="[Tekst]" custT="1"/>
      <dgm:spPr>
        <a:solidFill>
          <a:schemeClr val="bg2">
            <a:lumMod val="95000"/>
          </a:schemeClr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 wnioskodawca zobowiązał się do:</a:t>
          </a:r>
          <a:endParaRPr lang="pl-PL" sz="1800" dirty="0">
            <a:solidFill>
              <a:schemeClr val="tx1"/>
            </a:solidFill>
          </a:endParaRPr>
        </a:p>
      </dgm:t>
    </dgm:pt>
    <dgm:pt modelId="{1EE97849-4883-4C67-8676-A1183D51C1F6}" type="parTrans" cxnId="{AE55DEFA-ACC1-4E69-9D3D-BA55E8C05652}">
      <dgm:prSet/>
      <dgm:spPr/>
      <dgm:t>
        <a:bodyPr/>
        <a:lstStyle/>
        <a:p>
          <a:endParaRPr lang="pl-PL"/>
        </a:p>
      </dgm:t>
    </dgm:pt>
    <dgm:pt modelId="{FF4C7B82-F0E0-4D97-809D-86EADE6F1379}" type="sibTrans" cxnId="{AE55DEFA-ACC1-4E69-9D3D-BA55E8C05652}">
      <dgm:prSet/>
      <dgm:spPr/>
      <dgm:t>
        <a:bodyPr/>
        <a:lstStyle/>
        <a:p>
          <a:endParaRPr lang="pl-PL"/>
        </a:p>
      </dgm:t>
    </dgm:pt>
    <dgm:pt modelId="{222DFB5F-75C8-4A10-83C1-C315C8644600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zapewnienia prowadzenia działań informacyjnych </a:t>
          </a:r>
          <a:b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upowszechniających </a:t>
          </a:r>
          <a:r>
            <a: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obszarze całego województwa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b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wykorzystaniem narzędzi umożliwiających dotarcie do szerokiego grona odbiorców,</a:t>
          </a:r>
          <a:endParaRPr lang="pl-PL" sz="1600" dirty="0">
            <a:solidFill>
              <a:schemeClr val="tx1"/>
            </a:solidFill>
          </a:endParaRPr>
        </a:p>
      </dgm:t>
    </dgm:pt>
    <dgm:pt modelId="{D039F6E7-097E-47DD-97B3-78C37C2A2F7D}" type="parTrans" cxnId="{0B21BA50-503E-4DBF-B238-6C38E87C2790}">
      <dgm:prSet/>
      <dgm:spPr/>
      <dgm:t>
        <a:bodyPr/>
        <a:lstStyle/>
        <a:p>
          <a:endParaRPr lang="pl-PL"/>
        </a:p>
      </dgm:t>
    </dgm:pt>
    <dgm:pt modelId="{49698E9B-6260-4520-9D95-4BA928B3641B}" type="sibTrans" cxnId="{0B21BA50-503E-4DBF-B238-6C38E87C2790}">
      <dgm:prSet/>
      <dgm:spPr/>
      <dgm:t>
        <a:bodyPr/>
        <a:lstStyle/>
        <a:p>
          <a:endParaRPr lang="pl-PL"/>
        </a:p>
      </dgm:t>
    </dgm:pt>
    <dgm:pt modelId="{EE470557-AE3B-47E7-AE68-D6A883DA5B76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2600" b="1" dirty="0" smtClean="0">
              <a:solidFill>
                <a:schemeClr val="bg1"/>
              </a:solidFill>
            </a:rPr>
            <a:t>ZAKRES TERYTORIALNY WSPARCIA</a:t>
          </a:r>
        </a:p>
      </dgm:t>
    </dgm:pt>
    <dgm:pt modelId="{BA2E7511-8818-4A69-9DE9-0FEC1B95BE1A}" type="sibTrans" cxnId="{C87EE99C-1642-4888-8396-709FF85CD5ED}">
      <dgm:prSet/>
      <dgm:spPr/>
      <dgm:t>
        <a:bodyPr/>
        <a:lstStyle/>
        <a:p>
          <a:endParaRPr lang="pl-PL"/>
        </a:p>
      </dgm:t>
    </dgm:pt>
    <dgm:pt modelId="{2A33CB7D-8A22-452E-8A55-ABE37FCC0BB0}" type="parTrans" cxnId="{C87EE99C-1642-4888-8396-709FF85CD5ED}">
      <dgm:prSet/>
      <dgm:spPr/>
      <dgm:t>
        <a:bodyPr/>
        <a:lstStyle/>
        <a:p>
          <a:endParaRPr lang="pl-PL"/>
        </a:p>
      </dgm:t>
    </dgm:pt>
    <dgm:pt modelId="{19BEC542-DC3E-4687-8321-3D8AF973AA45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zaplanowania kryteriów rekrutacji uczestników projektu zapewniających dostęp do projektu podmiotom </a:t>
          </a:r>
          <a:r>
            <a: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całego województwa</a:t>
          </a:r>
          <a:endParaRPr lang="pl-PL" sz="1800" b="1" dirty="0">
            <a:solidFill>
              <a:schemeClr val="tx1"/>
            </a:solidFill>
          </a:endParaRPr>
        </a:p>
      </dgm:t>
    </dgm:pt>
    <dgm:pt modelId="{14FAF890-8B93-41DF-B1A6-6F2D183DFB5C}" type="parTrans" cxnId="{3CCE0FA2-85E3-4F1B-B621-E62A508E0EBE}">
      <dgm:prSet/>
      <dgm:spPr/>
      <dgm:t>
        <a:bodyPr/>
        <a:lstStyle/>
        <a:p>
          <a:endParaRPr lang="pl-PL"/>
        </a:p>
      </dgm:t>
    </dgm:pt>
    <dgm:pt modelId="{F94AD03B-D609-4655-A7D9-19D56672C380}" type="sibTrans" cxnId="{3CCE0FA2-85E3-4F1B-B621-E62A508E0EBE}">
      <dgm:prSet/>
      <dgm:spPr/>
      <dgm:t>
        <a:bodyPr/>
        <a:lstStyle/>
        <a:p>
          <a:endParaRPr lang="pl-PL"/>
        </a:p>
      </dgm:t>
    </dgm:pt>
    <dgm:pt modelId="{93161A9B-C7D0-4133-A8F2-711287101546}" type="pres">
      <dgm:prSet presAssocID="{93761FBA-801F-4CEC-88EF-75B2321B64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37E534A-E339-43EE-AAD7-828D856F199F}" type="pres">
      <dgm:prSet presAssocID="{EE470557-AE3B-47E7-AE68-D6A883DA5B76}" presName="hierRoot1" presStyleCnt="0">
        <dgm:presLayoutVars>
          <dgm:hierBranch val="init"/>
        </dgm:presLayoutVars>
      </dgm:prSet>
      <dgm:spPr/>
    </dgm:pt>
    <dgm:pt modelId="{75BA9E27-23B9-413F-B34D-4CD899C32224}" type="pres">
      <dgm:prSet presAssocID="{EE470557-AE3B-47E7-AE68-D6A883DA5B76}" presName="rootComposite1" presStyleCnt="0"/>
      <dgm:spPr/>
    </dgm:pt>
    <dgm:pt modelId="{9EC81D85-4201-4DCC-94DA-CF679A791C65}" type="pres">
      <dgm:prSet presAssocID="{EE470557-AE3B-47E7-AE68-D6A883DA5B76}" presName="rootText1" presStyleLbl="node0" presStyleIdx="0" presStyleCnt="1" custScaleX="551544" custScaleY="124116" custLinFactY="-23192" custLinFactNeighborX="56083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B75AC4-5CA9-445C-90FE-F8F55FF394CC}" type="pres">
      <dgm:prSet presAssocID="{EE470557-AE3B-47E7-AE68-D6A883DA5B76}" presName="rootConnector1" presStyleLbl="node1" presStyleIdx="0" presStyleCnt="0"/>
      <dgm:spPr/>
      <dgm:t>
        <a:bodyPr/>
        <a:lstStyle/>
        <a:p>
          <a:endParaRPr lang="pl-PL"/>
        </a:p>
      </dgm:t>
    </dgm:pt>
    <dgm:pt modelId="{00870B01-AD52-4BB2-9FAC-A513939C33EC}" type="pres">
      <dgm:prSet presAssocID="{EE470557-AE3B-47E7-AE68-D6A883DA5B76}" presName="hierChild2" presStyleCnt="0"/>
      <dgm:spPr/>
    </dgm:pt>
    <dgm:pt modelId="{0FA3243C-E1A2-49A5-8169-7D6E8F532441}" type="pres">
      <dgm:prSet presAssocID="{D039F6E7-097E-47DD-97B3-78C37C2A2F7D}" presName="Name37" presStyleLbl="parChTrans1D2" presStyleIdx="0" presStyleCnt="3"/>
      <dgm:spPr/>
      <dgm:t>
        <a:bodyPr/>
        <a:lstStyle/>
        <a:p>
          <a:endParaRPr lang="pl-PL"/>
        </a:p>
      </dgm:t>
    </dgm:pt>
    <dgm:pt modelId="{7755FCA2-F94F-4B93-B135-326E1BD30F7E}" type="pres">
      <dgm:prSet presAssocID="{222DFB5F-75C8-4A10-83C1-C315C8644600}" presName="hierRoot2" presStyleCnt="0">
        <dgm:presLayoutVars>
          <dgm:hierBranch val="init"/>
        </dgm:presLayoutVars>
      </dgm:prSet>
      <dgm:spPr/>
    </dgm:pt>
    <dgm:pt modelId="{3E523790-1EE1-47E2-A669-4152F5A0AA87}" type="pres">
      <dgm:prSet presAssocID="{222DFB5F-75C8-4A10-83C1-C315C8644600}" presName="rootComposite" presStyleCnt="0"/>
      <dgm:spPr/>
    </dgm:pt>
    <dgm:pt modelId="{D729AE92-515F-4B2F-9133-1CFED3476FAB}" type="pres">
      <dgm:prSet presAssocID="{222DFB5F-75C8-4A10-83C1-C315C8644600}" presName="rootText" presStyleLbl="node2" presStyleIdx="0" presStyleCnt="2" custScaleX="342410" custScaleY="551109" custLinFactX="-69176" custLinFactNeighborX="-100000" custLinFactNeighborY="556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2BE7C4-E9E6-4D1C-839B-B6C798725E3E}" type="pres">
      <dgm:prSet presAssocID="{222DFB5F-75C8-4A10-83C1-C315C8644600}" presName="rootConnector" presStyleLbl="node2" presStyleIdx="0" presStyleCnt="2"/>
      <dgm:spPr/>
      <dgm:t>
        <a:bodyPr/>
        <a:lstStyle/>
        <a:p>
          <a:endParaRPr lang="pl-PL"/>
        </a:p>
      </dgm:t>
    </dgm:pt>
    <dgm:pt modelId="{CE2EDC88-5455-45FF-ACD6-4B471AAB7FC0}" type="pres">
      <dgm:prSet presAssocID="{222DFB5F-75C8-4A10-83C1-C315C8644600}" presName="hierChild4" presStyleCnt="0"/>
      <dgm:spPr/>
    </dgm:pt>
    <dgm:pt modelId="{B2FBF583-F1B4-4978-A5AE-9C243BF63A7E}" type="pres">
      <dgm:prSet presAssocID="{222DFB5F-75C8-4A10-83C1-C315C8644600}" presName="hierChild5" presStyleCnt="0"/>
      <dgm:spPr/>
    </dgm:pt>
    <dgm:pt modelId="{FCC1490C-FDA8-446A-9F55-1C9F32980360}" type="pres">
      <dgm:prSet presAssocID="{14FAF890-8B93-41DF-B1A6-6F2D183DFB5C}" presName="Name37" presStyleLbl="parChTrans1D2" presStyleIdx="1" presStyleCnt="3"/>
      <dgm:spPr/>
      <dgm:t>
        <a:bodyPr/>
        <a:lstStyle/>
        <a:p>
          <a:endParaRPr lang="pl-PL"/>
        </a:p>
      </dgm:t>
    </dgm:pt>
    <dgm:pt modelId="{C2740CAE-7137-4FBF-A46A-A30C201455A7}" type="pres">
      <dgm:prSet presAssocID="{19BEC542-DC3E-4687-8321-3D8AF973AA45}" presName="hierRoot2" presStyleCnt="0">
        <dgm:presLayoutVars>
          <dgm:hierBranch val="init"/>
        </dgm:presLayoutVars>
      </dgm:prSet>
      <dgm:spPr/>
    </dgm:pt>
    <dgm:pt modelId="{67D960C3-D02C-4662-8572-71CC7FC0E4F2}" type="pres">
      <dgm:prSet presAssocID="{19BEC542-DC3E-4687-8321-3D8AF973AA45}" presName="rootComposite" presStyleCnt="0"/>
      <dgm:spPr/>
    </dgm:pt>
    <dgm:pt modelId="{D2B940DF-8015-4544-BE5F-B068397BEB92}" type="pres">
      <dgm:prSet presAssocID="{19BEC542-DC3E-4687-8321-3D8AF973AA45}" presName="rootText" presStyleLbl="node2" presStyleIdx="1" presStyleCnt="2" custScaleX="353566" custScaleY="548765" custLinFactNeighborX="-58265" custLinFactNeighborY="556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DE5C61B-E13D-485D-81A7-9A0A503716A6}" type="pres">
      <dgm:prSet presAssocID="{19BEC542-DC3E-4687-8321-3D8AF973AA45}" presName="rootConnector" presStyleLbl="node2" presStyleIdx="1" presStyleCnt="2"/>
      <dgm:spPr/>
      <dgm:t>
        <a:bodyPr/>
        <a:lstStyle/>
        <a:p>
          <a:endParaRPr lang="pl-PL"/>
        </a:p>
      </dgm:t>
    </dgm:pt>
    <dgm:pt modelId="{6C48CC2E-0E6F-47AB-9AF4-1E9725F408A8}" type="pres">
      <dgm:prSet presAssocID="{19BEC542-DC3E-4687-8321-3D8AF973AA45}" presName="hierChild4" presStyleCnt="0"/>
      <dgm:spPr/>
    </dgm:pt>
    <dgm:pt modelId="{44D6457B-93A5-466C-9366-666866D2873C}" type="pres">
      <dgm:prSet presAssocID="{19BEC542-DC3E-4687-8321-3D8AF973AA45}" presName="hierChild5" presStyleCnt="0"/>
      <dgm:spPr/>
    </dgm:pt>
    <dgm:pt modelId="{AD47C2FF-B217-4ADC-B50D-2AF38849EC5D}" type="pres">
      <dgm:prSet presAssocID="{EE470557-AE3B-47E7-AE68-D6A883DA5B76}" presName="hierChild3" presStyleCnt="0"/>
      <dgm:spPr/>
    </dgm:pt>
    <dgm:pt modelId="{B6EF4D8A-CE15-433A-82EA-9D322D40A836}" type="pres">
      <dgm:prSet presAssocID="{1EE97849-4883-4C67-8676-A1183D51C1F6}" presName="Name111" presStyleLbl="parChTrans1D2" presStyleIdx="2" presStyleCnt="3"/>
      <dgm:spPr/>
      <dgm:t>
        <a:bodyPr/>
        <a:lstStyle/>
        <a:p>
          <a:endParaRPr lang="pl-PL"/>
        </a:p>
      </dgm:t>
    </dgm:pt>
    <dgm:pt modelId="{7FC411A1-ACAA-4AED-9411-AA6AE8ACAC43}" type="pres">
      <dgm:prSet presAssocID="{F650B3DD-0E1D-445A-A2CA-E6F7E8CBFBD0}" presName="hierRoot3" presStyleCnt="0">
        <dgm:presLayoutVars>
          <dgm:hierBranch val="init"/>
        </dgm:presLayoutVars>
      </dgm:prSet>
      <dgm:spPr/>
    </dgm:pt>
    <dgm:pt modelId="{1A575430-E609-48D6-A01F-99608CBEA68C}" type="pres">
      <dgm:prSet presAssocID="{F650B3DD-0E1D-445A-A2CA-E6F7E8CBFBD0}" presName="rootComposite3" presStyleCnt="0"/>
      <dgm:spPr/>
    </dgm:pt>
    <dgm:pt modelId="{BA38C78E-1150-4007-90F6-0D6E4B05F029}" type="pres">
      <dgm:prSet presAssocID="{F650B3DD-0E1D-445A-A2CA-E6F7E8CBFBD0}" presName="rootText3" presStyleLbl="asst1" presStyleIdx="0" presStyleCnt="1" custScaleX="425224" custScaleY="125895" custLinFactNeighborX="29123" custLinFactNeighborY="-389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835645-654B-4704-911D-3B32C0C417A2}" type="pres">
      <dgm:prSet presAssocID="{F650B3DD-0E1D-445A-A2CA-E6F7E8CBFBD0}" presName="rootConnector3" presStyleLbl="asst1" presStyleIdx="0" presStyleCnt="1"/>
      <dgm:spPr/>
      <dgm:t>
        <a:bodyPr/>
        <a:lstStyle/>
        <a:p>
          <a:endParaRPr lang="pl-PL"/>
        </a:p>
      </dgm:t>
    </dgm:pt>
    <dgm:pt modelId="{F1E6C37C-55EB-4146-8637-7264834BCF7D}" type="pres">
      <dgm:prSet presAssocID="{F650B3DD-0E1D-445A-A2CA-E6F7E8CBFBD0}" presName="hierChild6" presStyleCnt="0"/>
      <dgm:spPr/>
    </dgm:pt>
    <dgm:pt modelId="{64D0969B-E404-44E4-9400-C4C34AAD77C3}" type="pres">
      <dgm:prSet presAssocID="{F650B3DD-0E1D-445A-A2CA-E6F7E8CBFBD0}" presName="hierChild7" presStyleCnt="0"/>
      <dgm:spPr/>
    </dgm:pt>
  </dgm:ptLst>
  <dgm:cxnLst>
    <dgm:cxn modelId="{C87EE99C-1642-4888-8396-709FF85CD5ED}" srcId="{93761FBA-801F-4CEC-88EF-75B2321B64EE}" destId="{EE470557-AE3B-47E7-AE68-D6A883DA5B76}" srcOrd="0" destOrd="0" parTransId="{2A33CB7D-8A22-452E-8A55-ABE37FCC0BB0}" sibTransId="{BA2E7511-8818-4A69-9DE9-0FEC1B95BE1A}"/>
    <dgm:cxn modelId="{5090B090-EE50-4C72-ADFD-A0A37FC6DD28}" type="presOf" srcId="{19BEC542-DC3E-4687-8321-3D8AF973AA45}" destId="{D2B940DF-8015-4544-BE5F-B068397BEB92}" srcOrd="0" destOrd="0" presId="urn:microsoft.com/office/officeart/2005/8/layout/orgChart1"/>
    <dgm:cxn modelId="{3CCE0FA2-85E3-4F1B-B621-E62A508E0EBE}" srcId="{EE470557-AE3B-47E7-AE68-D6A883DA5B76}" destId="{19BEC542-DC3E-4687-8321-3D8AF973AA45}" srcOrd="2" destOrd="0" parTransId="{14FAF890-8B93-41DF-B1A6-6F2D183DFB5C}" sibTransId="{F94AD03B-D609-4655-A7D9-19D56672C380}"/>
    <dgm:cxn modelId="{06A59500-A221-48E3-BB16-68FD0A14DA14}" type="presOf" srcId="{1EE97849-4883-4C67-8676-A1183D51C1F6}" destId="{B6EF4D8A-CE15-433A-82EA-9D322D40A836}" srcOrd="0" destOrd="0" presId="urn:microsoft.com/office/officeart/2005/8/layout/orgChart1"/>
    <dgm:cxn modelId="{0B21BA50-503E-4DBF-B238-6C38E87C2790}" srcId="{EE470557-AE3B-47E7-AE68-D6A883DA5B76}" destId="{222DFB5F-75C8-4A10-83C1-C315C8644600}" srcOrd="1" destOrd="0" parTransId="{D039F6E7-097E-47DD-97B3-78C37C2A2F7D}" sibTransId="{49698E9B-6260-4520-9D95-4BA928B3641B}"/>
    <dgm:cxn modelId="{ECEB54B7-E683-4B27-9990-3ADC91A7E141}" type="presOf" srcId="{EE470557-AE3B-47E7-AE68-D6A883DA5B76}" destId="{9EC81D85-4201-4DCC-94DA-CF679A791C65}" srcOrd="0" destOrd="0" presId="urn:microsoft.com/office/officeart/2005/8/layout/orgChart1"/>
    <dgm:cxn modelId="{C2DFAC52-6C53-49E3-BAEA-9217952E2300}" type="presOf" srcId="{F650B3DD-0E1D-445A-A2CA-E6F7E8CBFBD0}" destId="{F8835645-654B-4704-911D-3B32C0C417A2}" srcOrd="1" destOrd="0" presId="urn:microsoft.com/office/officeart/2005/8/layout/orgChart1"/>
    <dgm:cxn modelId="{4D78BF2D-5E54-4724-8F7E-A6AA9E7EF444}" type="presOf" srcId="{222DFB5F-75C8-4A10-83C1-C315C8644600}" destId="{922BE7C4-E9E6-4D1C-839B-B6C798725E3E}" srcOrd="1" destOrd="0" presId="urn:microsoft.com/office/officeart/2005/8/layout/orgChart1"/>
    <dgm:cxn modelId="{2C33F619-086F-4648-9A15-C8D91BA4CC90}" type="presOf" srcId="{F650B3DD-0E1D-445A-A2CA-E6F7E8CBFBD0}" destId="{BA38C78E-1150-4007-90F6-0D6E4B05F029}" srcOrd="0" destOrd="0" presId="urn:microsoft.com/office/officeart/2005/8/layout/orgChart1"/>
    <dgm:cxn modelId="{8EB67854-1D70-4AD7-9F67-7528851AC5EC}" type="presOf" srcId="{14FAF890-8B93-41DF-B1A6-6F2D183DFB5C}" destId="{FCC1490C-FDA8-446A-9F55-1C9F32980360}" srcOrd="0" destOrd="0" presId="urn:microsoft.com/office/officeart/2005/8/layout/orgChart1"/>
    <dgm:cxn modelId="{176D9546-8F30-4563-9ABB-7ED68C7489DD}" type="presOf" srcId="{93761FBA-801F-4CEC-88EF-75B2321B64EE}" destId="{93161A9B-C7D0-4133-A8F2-711287101546}" srcOrd="0" destOrd="0" presId="urn:microsoft.com/office/officeart/2005/8/layout/orgChart1"/>
    <dgm:cxn modelId="{AE55DEFA-ACC1-4E69-9D3D-BA55E8C05652}" srcId="{EE470557-AE3B-47E7-AE68-D6A883DA5B76}" destId="{F650B3DD-0E1D-445A-A2CA-E6F7E8CBFBD0}" srcOrd="0" destOrd="0" parTransId="{1EE97849-4883-4C67-8676-A1183D51C1F6}" sibTransId="{FF4C7B82-F0E0-4D97-809D-86EADE6F1379}"/>
    <dgm:cxn modelId="{A17A97B8-59BD-4DEA-9791-EE98890C6287}" type="presOf" srcId="{EE470557-AE3B-47E7-AE68-D6A883DA5B76}" destId="{8AB75AC4-5CA9-445C-90FE-F8F55FF394CC}" srcOrd="1" destOrd="0" presId="urn:microsoft.com/office/officeart/2005/8/layout/orgChart1"/>
    <dgm:cxn modelId="{F6203BC6-A256-4507-87A6-9E7476B875C7}" type="presOf" srcId="{222DFB5F-75C8-4A10-83C1-C315C8644600}" destId="{D729AE92-515F-4B2F-9133-1CFED3476FAB}" srcOrd="0" destOrd="0" presId="urn:microsoft.com/office/officeart/2005/8/layout/orgChart1"/>
    <dgm:cxn modelId="{3D9D81A8-9590-4D02-AE85-FBD5598026D1}" type="presOf" srcId="{19BEC542-DC3E-4687-8321-3D8AF973AA45}" destId="{2DE5C61B-E13D-485D-81A7-9A0A503716A6}" srcOrd="1" destOrd="0" presId="urn:microsoft.com/office/officeart/2005/8/layout/orgChart1"/>
    <dgm:cxn modelId="{811556BA-1C1B-4751-A196-13B7FD7CFF0E}" type="presOf" srcId="{D039F6E7-097E-47DD-97B3-78C37C2A2F7D}" destId="{0FA3243C-E1A2-49A5-8169-7D6E8F532441}" srcOrd="0" destOrd="0" presId="urn:microsoft.com/office/officeart/2005/8/layout/orgChart1"/>
    <dgm:cxn modelId="{814CE341-A9C9-4724-ADF3-E222EF12273C}" type="presParOf" srcId="{93161A9B-C7D0-4133-A8F2-711287101546}" destId="{F37E534A-E339-43EE-AAD7-828D856F199F}" srcOrd="0" destOrd="0" presId="urn:microsoft.com/office/officeart/2005/8/layout/orgChart1"/>
    <dgm:cxn modelId="{177430CE-A0A0-4D6A-AD77-BB4C0F596106}" type="presParOf" srcId="{F37E534A-E339-43EE-AAD7-828D856F199F}" destId="{75BA9E27-23B9-413F-B34D-4CD899C32224}" srcOrd="0" destOrd="0" presId="urn:microsoft.com/office/officeart/2005/8/layout/orgChart1"/>
    <dgm:cxn modelId="{2F03BEEB-21F7-4947-9F79-496743F56659}" type="presParOf" srcId="{75BA9E27-23B9-413F-B34D-4CD899C32224}" destId="{9EC81D85-4201-4DCC-94DA-CF679A791C65}" srcOrd="0" destOrd="0" presId="urn:microsoft.com/office/officeart/2005/8/layout/orgChart1"/>
    <dgm:cxn modelId="{503260FB-6285-45DF-8440-7BC363F19B33}" type="presParOf" srcId="{75BA9E27-23B9-413F-B34D-4CD899C32224}" destId="{8AB75AC4-5CA9-445C-90FE-F8F55FF394CC}" srcOrd="1" destOrd="0" presId="urn:microsoft.com/office/officeart/2005/8/layout/orgChart1"/>
    <dgm:cxn modelId="{2D589BC8-C7DB-4F15-82DF-0E93B879A498}" type="presParOf" srcId="{F37E534A-E339-43EE-AAD7-828D856F199F}" destId="{00870B01-AD52-4BB2-9FAC-A513939C33EC}" srcOrd="1" destOrd="0" presId="urn:microsoft.com/office/officeart/2005/8/layout/orgChart1"/>
    <dgm:cxn modelId="{69CD0532-5C1F-473E-B4F2-8337C38ABCCE}" type="presParOf" srcId="{00870B01-AD52-4BB2-9FAC-A513939C33EC}" destId="{0FA3243C-E1A2-49A5-8169-7D6E8F532441}" srcOrd="0" destOrd="0" presId="urn:microsoft.com/office/officeart/2005/8/layout/orgChart1"/>
    <dgm:cxn modelId="{C4C395A4-444F-44D4-9CA6-F0DFADB23265}" type="presParOf" srcId="{00870B01-AD52-4BB2-9FAC-A513939C33EC}" destId="{7755FCA2-F94F-4B93-B135-326E1BD30F7E}" srcOrd="1" destOrd="0" presId="urn:microsoft.com/office/officeart/2005/8/layout/orgChart1"/>
    <dgm:cxn modelId="{523A6D8E-4050-4B21-A422-315112F99FB8}" type="presParOf" srcId="{7755FCA2-F94F-4B93-B135-326E1BD30F7E}" destId="{3E523790-1EE1-47E2-A669-4152F5A0AA87}" srcOrd="0" destOrd="0" presId="urn:microsoft.com/office/officeart/2005/8/layout/orgChart1"/>
    <dgm:cxn modelId="{784D4C45-863A-4F38-94E6-E150DAE1DE93}" type="presParOf" srcId="{3E523790-1EE1-47E2-A669-4152F5A0AA87}" destId="{D729AE92-515F-4B2F-9133-1CFED3476FAB}" srcOrd="0" destOrd="0" presId="urn:microsoft.com/office/officeart/2005/8/layout/orgChart1"/>
    <dgm:cxn modelId="{C82EA0FA-1533-48EF-A9B1-DFD6AFD12999}" type="presParOf" srcId="{3E523790-1EE1-47E2-A669-4152F5A0AA87}" destId="{922BE7C4-E9E6-4D1C-839B-B6C798725E3E}" srcOrd="1" destOrd="0" presId="urn:microsoft.com/office/officeart/2005/8/layout/orgChart1"/>
    <dgm:cxn modelId="{5C423BAD-FC6D-4DA9-A3A5-024B5A6FBA9B}" type="presParOf" srcId="{7755FCA2-F94F-4B93-B135-326E1BD30F7E}" destId="{CE2EDC88-5455-45FF-ACD6-4B471AAB7FC0}" srcOrd="1" destOrd="0" presId="urn:microsoft.com/office/officeart/2005/8/layout/orgChart1"/>
    <dgm:cxn modelId="{37F9D0A7-76EA-4705-82E2-D28535D610C9}" type="presParOf" srcId="{7755FCA2-F94F-4B93-B135-326E1BD30F7E}" destId="{B2FBF583-F1B4-4978-A5AE-9C243BF63A7E}" srcOrd="2" destOrd="0" presId="urn:microsoft.com/office/officeart/2005/8/layout/orgChart1"/>
    <dgm:cxn modelId="{547B9012-5873-46B6-9F36-78B43CC5C978}" type="presParOf" srcId="{00870B01-AD52-4BB2-9FAC-A513939C33EC}" destId="{FCC1490C-FDA8-446A-9F55-1C9F32980360}" srcOrd="2" destOrd="0" presId="urn:microsoft.com/office/officeart/2005/8/layout/orgChart1"/>
    <dgm:cxn modelId="{69D80007-8FE6-4A58-8C22-899FC76EFB06}" type="presParOf" srcId="{00870B01-AD52-4BB2-9FAC-A513939C33EC}" destId="{C2740CAE-7137-4FBF-A46A-A30C201455A7}" srcOrd="3" destOrd="0" presId="urn:microsoft.com/office/officeart/2005/8/layout/orgChart1"/>
    <dgm:cxn modelId="{004C8DCA-7092-4777-B564-403EDFEDB113}" type="presParOf" srcId="{C2740CAE-7137-4FBF-A46A-A30C201455A7}" destId="{67D960C3-D02C-4662-8572-71CC7FC0E4F2}" srcOrd="0" destOrd="0" presId="urn:microsoft.com/office/officeart/2005/8/layout/orgChart1"/>
    <dgm:cxn modelId="{6563A7F0-645B-4FA6-978D-ECE0706745DF}" type="presParOf" srcId="{67D960C3-D02C-4662-8572-71CC7FC0E4F2}" destId="{D2B940DF-8015-4544-BE5F-B068397BEB92}" srcOrd="0" destOrd="0" presId="urn:microsoft.com/office/officeart/2005/8/layout/orgChart1"/>
    <dgm:cxn modelId="{75AEA90F-419B-4FE3-8B61-8CA4447829CF}" type="presParOf" srcId="{67D960C3-D02C-4662-8572-71CC7FC0E4F2}" destId="{2DE5C61B-E13D-485D-81A7-9A0A503716A6}" srcOrd="1" destOrd="0" presId="urn:microsoft.com/office/officeart/2005/8/layout/orgChart1"/>
    <dgm:cxn modelId="{4009D197-EFC3-4461-B977-3D32C8A81CE1}" type="presParOf" srcId="{C2740CAE-7137-4FBF-A46A-A30C201455A7}" destId="{6C48CC2E-0E6F-47AB-9AF4-1E9725F408A8}" srcOrd="1" destOrd="0" presId="urn:microsoft.com/office/officeart/2005/8/layout/orgChart1"/>
    <dgm:cxn modelId="{BB3B9BA8-4B85-4147-969F-52C06D59FCBE}" type="presParOf" srcId="{C2740CAE-7137-4FBF-A46A-A30C201455A7}" destId="{44D6457B-93A5-466C-9366-666866D2873C}" srcOrd="2" destOrd="0" presId="urn:microsoft.com/office/officeart/2005/8/layout/orgChart1"/>
    <dgm:cxn modelId="{DE889E69-ED16-48DC-89C0-667B3D4A5DB4}" type="presParOf" srcId="{F37E534A-E339-43EE-AAD7-828D856F199F}" destId="{AD47C2FF-B217-4ADC-B50D-2AF38849EC5D}" srcOrd="2" destOrd="0" presId="urn:microsoft.com/office/officeart/2005/8/layout/orgChart1"/>
    <dgm:cxn modelId="{AFF8C8CD-9635-4904-BE76-6EC937616949}" type="presParOf" srcId="{AD47C2FF-B217-4ADC-B50D-2AF38849EC5D}" destId="{B6EF4D8A-CE15-433A-82EA-9D322D40A836}" srcOrd="0" destOrd="0" presId="urn:microsoft.com/office/officeart/2005/8/layout/orgChart1"/>
    <dgm:cxn modelId="{E90C6010-9FEF-4B4E-BA90-971947CF1E61}" type="presParOf" srcId="{AD47C2FF-B217-4ADC-B50D-2AF38849EC5D}" destId="{7FC411A1-ACAA-4AED-9411-AA6AE8ACAC43}" srcOrd="1" destOrd="0" presId="urn:microsoft.com/office/officeart/2005/8/layout/orgChart1"/>
    <dgm:cxn modelId="{A09DC2EB-CF2D-44A5-9630-7262D0BE8179}" type="presParOf" srcId="{7FC411A1-ACAA-4AED-9411-AA6AE8ACAC43}" destId="{1A575430-E609-48D6-A01F-99608CBEA68C}" srcOrd="0" destOrd="0" presId="urn:microsoft.com/office/officeart/2005/8/layout/orgChart1"/>
    <dgm:cxn modelId="{1048BD80-A874-4AC0-B6C8-B3DCCEF3DAD0}" type="presParOf" srcId="{1A575430-E609-48D6-A01F-99608CBEA68C}" destId="{BA38C78E-1150-4007-90F6-0D6E4B05F029}" srcOrd="0" destOrd="0" presId="urn:microsoft.com/office/officeart/2005/8/layout/orgChart1"/>
    <dgm:cxn modelId="{89C8E0F2-B653-4CC7-815E-06F484398CFB}" type="presParOf" srcId="{1A575430-E609-48D6-A01F-99608CBEA68C}" destId="{F8835645-654B-4704-911D-3B32C0C417A2}" srcOrd="1" destOrd="0" presId="urn:microsoft.com/office/officeart/2005/8/layout/orgChart1"/>
    <dgm:cxn modelId="{21943370-FA8C-42BE-AF61-D72BAF7B002A}" type="presParOf" srcId="{7FC411A1-ACAA-4AED-9411-AA6AE8ACAC43}" destId="{F1E6C37C-55EB-4146-8637-7264834BCF7D}" srcOrd="1" destOrd="0" presId="urn:microsoft.com/office/officeart/2005/8/layout/orgChart1"/>
    <dgm:cxn modelId="{23869FD7-AB0F-4888-93DC-B064FCC06162}" type="presParOf" srcId="{7FC411A1-ACAA-4AED-9411-AA6AE8ACAC43}" destId="{64D0969B-E404-44E4-9400-C4C34AAD7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761FBA-801F-4CEC-88EF-75B2321B64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50B3DD-0E1D-445A-A2CA-E6F7E8CBFBD0}" type="asst">
      <dgm:prSet phldrT="[Tekst]" custT="1"/>
      <dgm:spPr>
        <a:solidFill>
          <a:schemeClr val="bg2">
            <a:lumMod val="95000"/>
          </a:schemeClr>
        </a:solidFill>
      </dgm:spPr>
      <dgm:t>
        <a:bodyPr/>
        <a:lstStyle/>
        <a:p>
          <a:pPr algn="l"/>
          <a:r>
            <a:rPr lang="pl-P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 wnioskodawca:</a:t>
          </a:r>
          <a:endParaRPr lang="pl-PL" sz="2000" dirty="0">
            <a:solidFill>
              <a:schemeClr val="tx1"/>
            </a:solidFill>
          </a:endParaRPr>
        </a:p>
      </dgm:t>
    </dgm:pt>
    <dgm:pt modelId="{1EE97849-4883-4C67-8676-A1183D51C1F6}" type="parTrans" cxnId="{AE55DEFA-ACC1-4E69-9D3D-BA55E8C05652}">
      <dgm:prSet/>
      <dgm:spPr/>
      <dgm:t>
        <a:bodyPr/>
        <a:lstStyle/>
        <a:p>
          <a:endParaRPr lang="pl-PL"/>
        </a:p>
      </dgm:t>
    </dgm:pt>
    <dgm:pt modelId="{FF4C7B82-F0E0-4D97-809D-86EADE6F1379}" type="sibTrans" cxnId="{AE55DEFA-ACC1-4E69-9D3D-BA55E8C05652}">
      <dgm:prSet/>
      <dgm:spPr/>
      <dgm:t>
        <a:bodyPr/>
        <a:lstStyle/>
        <a:p>
          <a:endParaRPr lang="pl-PL"/>
        </a:p>
      </dgm:t>
    </dgm:pt>
    <dgm:pt modelId="{222DFB5F-75C8-4A10-83C1-C315C8644600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</a:rPr>
            <a:t>posiada siedzibę na terenie województwa łódzkiego</a:t>
          </a:r>
          <a:endParaRPr lang="pl-PL" sz="1800" dirty="0">
            <a:solidFill>
              <a:schemeClr val="tx1"/>
            </a:solidFill>
          </a:endParaRPr>
        </a:p>
      </dgm:t>
    </dgm:pt>
    <dgm:pt modelId="{D039F6E7-097E-47DD-97B3-78C37C2A2F7D}" type="parTrans" cxnId="{0B21BA50-503E-4DBF-B238-6C38E87C2790}">
      <dgm:prSet/>
      <dgm:spPr/>
      <dgm:t>
        <a:bodyPr/>
        <a:lstStyle/>
        <a:p>
          <a:endParaRPr lang="pl-PL"/>
        </a:p>
      </dgm:t>
    </dgm:pt>
    <dgm:pt modelId="{49698E9B-6260-4520-9D95-4BA928B3641B}" type="sibTrans" cxnId="{0B21BA50-503E-4DBF-B238-6C38E87C2790}">
      <dgm:prSet/>
      <dgm:spPr/>
      <dgm:t>
        <a:bodyPr/>
        <a:lstStyle/>
        <a:p>
          <a:endParaRPr lang="pl-PL"/>
        </a:p>
      </dgm:t>
    </dgm:pt>
    <dgm:pt modelId="{EE470557-AE3B-47E7-AE68-D6A883DA5B76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2600" b="1" dirty="0" smtClean="0">
              <a:solidFill>
                <a:schemeClr val="tx1"/>
              </a:solidFill>
            </a:rPr>
            <a:t>WNIOSKODAWCA</a:t>
          </a:r>
        </a:p>
      </dgm:t>
    </dgm:pt>
    <dgm:pt modelId="{BA2E7511-8818-4A69-9DE9-0FEC1B95BE1A}" type="sibTrans" cxnId="{C87EE99C-1642-4888-8396-709FF85CD5ED}">
      <dgm:prSet/>
      <dgm:spPr/>
      <dgm:t>
        <a:bodyPr/>
        <a:lstStyle/>
        <a:p>
          <a:endParaRPr lang="pl-PL"/>
        </a:p>
      </dgm:t>
    </dgm:pt>
    <dgm:pt modelId="{2A33CB7D-8A22-452E-8A55-ABE37FCC0BB0}" type="parTrans" cxnId="{C87EE99C-1642-4888-8396-709FF85CD5ED}">
      <dgm:prSet/>
      <dgm:spPr/>
      <dgm:t>
        <a:bodyPr/>
        <a:lstStyle/>
        <a:p>
          <a:endParaRPr lang="pl-PL"/>
        </a:p>
      </dgm:t>
    </dgm:pt>
    <dgm:pt modelId="{19BEC542-DC3E-4687-8321-3D8AF973AA45}">
      <dgm:prSet phldrT="[Tekst]" custT="1"/>
      <dgm:spPr>
        <a:solidFill>
          <a:srgbClr val="E1EFF9"/>
        </a:solidFill>
      </dgm:spPr>
      <dgm:t>
        <a:bodyPr/>
        <a:lstStyle/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wykazał we wniosku, że </a:t>
          </a:r>
          <a:r>
            <a:rPr lang="pl-P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posiada co najmniej 2-letnie doświadczenie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zakresie przyznawania i świadczenia wsparcia organizacjom pozarządowym zdobyte w ciągu ostatnich 5 lat przed złożeniem wniosku o dofinansowanie projektu w formie:</a:t>
          </a:r>
        </a:p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•udzielania wsparcia szkoleniowego, doradczego lub</a:t>
          </a:r>
        </a:p>
        <a:p>
          <a:pPr algn="l"/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•udzielania wsparcia finansowego (np. w formie dotacji, grantów)</a:t>
          </a:r>
          <a:endParaRPr lang="pl-PL" sz="1800" b="1" dirty="0">
            <a:solidFill>
              <a:schemeClr val="tx1"/>
            </a:solidFill>
          </a:endParaRPr>
        </a:p>
      </dgm:t>
    </dgm:pt>
    <dgm:pt modelId="{14FAF890-8B93-41DF-B1A6-6F2D183DFB5C}" type="parTrans" cxnId="{3CCE0FA2-85E3-4F1B-B621-E62A508E0EBE}">
      <dgm:prSet/>
      <dgm:spPr/>
      <dgm:t>
        <a:bodyPr/>
        <a:lstStyle/>
        <a:p>
          <a:endParaRPr lang="pl-PL"/>
        </a:p>
      </dgm:t>
    </dgm:pt>
    <dgm:pt modelId="{F94AD03B-D609-4655-A7D9-19D56672C380}" type="sibTrans" cxnId="{3CCE0FA2-85E3-4F1B-B621-E62A508E0EBE}">
      <dgm:prSet/>
      <dgm:spPr/>
      <dgm:t>
        <a:bodyPr/>
        <a:lstStyle/>
        <a:p>
          <a:endParaRPr lang="pl-PL"/>
        </a:p>
      </dgm:t>
    </dgm:pt>
    <dgm:pt modelId="{93161A9B-C7D0-4133-A8F2-711287101546}" type="pres">
      <dgm:prSet presAssocID="{93761FBA-801F-4CEC-88EF-75B2321B64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37E534A-E339-43EE-AAD7-828D856F199F}" type="pres">
      <dgm:prSet presAssocID="{EE470557-AE3B-47E7-AE68-D6A883DA5B76}" presName="hierRoot1" presStyleCnt="0">
        <dgm:presLayoutVars>
          <dgm:hierBranch val="init"/>
        </dgm:presLayoutVars>
      </dgm:prSet>
      <dgm:spPr/>
    </dgm:pt>
    <dgm:pt modelId="{75BA9E27-23B9-413F-B34D-4CD899C32224}" type="pres">
      <dgm:prSet presAssocID="{EE470557-AE3B-47E7-AE68-D6A883DA5B76}" presName="rootComposite1" presStyleCnt="0"/>
      <dgm:spPr/>
    </dgm:pt>
    <dgm:pt modelId="{9EC81D85-4201-4DCC-94DA-CF679A791C65}" type="pres">
      <dgm:prSet presAssocID="{EE470557-AE3B-47E7-AE68-D6A883DA5B76}" presName="rootText1" presStyleLbl="node0" presStyleIdx="0" presStyleCnt="1" custScaleX="441736" custScaleY="126573" custLinFactX="-96239" custLinFactNeighborX="-100000" custLinFactNeighborY="-178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B75AC4-5CA9-445C-90FE-F8F55FF394CC}" type="pres">
      <dgm:prSet presAssocID="{EE470557-AE3B-47E7-AE68-D6A883DA5B76}" presName="rootConnector1" presStyleLbl="node1" presStyleIdx="0" presStyleCnt="0"/>
      <dgm:spPr/>
      <dgm:t>
        <a:bodyPr/>
        <a:lstStyle/>
        <a:p>
          <a:endParaRPr lang="pl-PL"/>
        </a:p>
      </dgm:t>
    </dgm:pt>
    <dgm:pt modelId="{00870B01-AD52-4BB2-9FAC-A513939C33EC}" type="pres">
      <dgm:prSet presAssocID="{EE470557-AE3B-47E7-AE68-D6A883DA5B76}" presName="hierChild2" presStyleCnt="0"/>
      <dgm:spPr/>
    </dgm:pt>
    <dgm:pt modelId="{0FA3243C-E1A2-49A5-8169-7D6E8F532441}" type="pres">
      <dgm:prSet presAssocID="{D039F6E7-097E-47DD-97B3-78C37C2A2F7D}" presName="Name37" presStyleLbl="parChTrans1D2" presStyleIdx="0" presStyleCnt="3"/>
      <dgm:spPr/>
      <dgm:t>
        <a:bodyPr/>
        <a:lstStyle/>
        <a:p>
          <a:endParaRPr lang="pl-PL"/>
        </a:p>
      </dgm:t>
    </dgm:pt>
    <dgm:pt modelId="{7755FCA2-F94F-4B93-B135-326E1BD30F7E}" type="pres">
      <dgm:prSet presAssocID="{222DFB5F-75C8-4A10-83C1-C315C8644600}" presName="hierRoot2" presStyleCnt="0">
        <dgm:presLayoutVars>
          <dgm:hierBranch val="init"/>
        </dgm:presLayoutVars>
      </dgm:prSet>
      <dgm:spPr/>
    </dgm:pt>
    <dgm:pt modelId="{3E523790-1EE1-47E2-A669-4152F5A0AA87}" type="pres">
      <dgm:prSet presAssocID="{222DFB5F-75C8-4A10-83C1-C315C8644600}" presName="rootComposite" presStyleCnt="0"/>
      <dgm:spPr/>
    </dgm:pt>
    <dgm:pt modelId="{D729AE92-515F-4B2F-9133-1CFED3476FAB}" type="pres">
      <dgm:prSet presAssocID="{222DFB5F-75C8-4A10-83C1-C315C8644600}" presName="rootText" presStyleLbl="node2" presStyleIdx="0" presStyleCnt="2" custScaleX="194463" custScaleY="285715" custLinFactNeighborX="-89209" custLinFactNeighborY="-883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2BE7C4-E9E6-4D1C-839B-B6C798725E3E}" type="pres">
      <dgm:prSet presAssocID="{222DFB5F-75C8-4A10-83C1-C315C8644600}" presName="rootConnector" presStyleLbl="node2" presStyleIdx="0" presStyleCnt="2"/>
      <dgm:spPr/>
      <dgm:t>
        <a:bodyPr/>
        <a:lstStyle/>
        <a:p>
          <a:endParaRPr lang="pl-PL"/>
        </a:p>
      </dgm:t>
    </dgm:pt>
    <dgm:pt modelId="{CE2EDC88-5455-45FF-ACD6-4B471AAB7FC0}" type="pres">
      <dgm:prSet presAssocID="{222DFB5F-75C8-4A10-83C1-C315C8644600}" presName="hierChild4" presStyleCnt="0"/>
      <dgm:spPr/>
    </dgm:pt>
    <dgm:pt modelId="{B2FBF583-F1B4-4978-A5AE-9C243BF63A7E}" type="pres">
      <dgm:prSet presAssocID="{222DFB5F-75C8-4A10-83C1-C315C8644600}" presName="hierChild5" presStyleCnt="0"/>
      <dgm:spPr/>
    </dgm:pt>
    <dgm:pt modelId="{FCC1490C-FDA8-446A-9F55-1C9F32980360}" type="pres">
      <dgm:prSet presAssocID="{14FAF890-8B93-41DF-B1A6-6F2D183DFB5C}" presName="Name37" presStyleLbl="parChTrans1D2" presStyleIdx="1" presStyleCnt="3"/>
      <dgm:spPr/>
      <dgm:t>
        <a:bodyPr/>
        <a:lstStyle/>
        <a:p>
          <a:endParaRPr lang="pl-PL"/>
        </a:p>
      </dgm:t>
    </dgm:pt>
    <dgm:pt modelId="{C2740CAE-7137-4FBF-A46A-A30C201455A7}" type="pres">
      <dgm:prSet presAssocID="{19BEC542-DC3E-4687-8321-3D8AF973AA45}" presName="hierRoot2" presStyleCnt="0">
        <dgm:presLayoutVars>
          <dgm:hierBranch val="init"/>
        </dgm:presLayoutVars>
      </dgm:prSet>
      <dgm:spPr/>
    </dgm:pt>
    <dgm:pt modelId="{67D960C3-D02C-4662-8572-71CC7FC0E4F2}" type="pres">
      <dgm:prSet presAssocID="{19BEC542-DC3E-4687-8321-3D8AF973AA45}" presName="rootComposite" presStyleCnt="0"/>
      <dgm:spPr/>
    </dgm:pt>
    <dgm:pt modelId="{D2B940DF-8015-4544-BE5F-B068397BEB92}" type="pres">
      <dgm:prSet presAssocID="{19BEC542-DC3E-4687-8321-3D8AF973AA45}" presName="rootText" presStyleLbl="node2" presStyleIdx="1" presStyleCnt="2" custScaleX="353566" custScaleY="548765" custLinFactNeighborX="-32895" custLinFactNeighborY="-634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DE5C61B-E13D-485D-81A7-9A0A503716A6}" type="pres">
      <dgm:prSet presAssocID="{19BEC542-DC3E-4687-8321-3D8AF973AA45}" presName="rootConnector" presStyleLbl="node2" presStyleIdx="1" presStyleCnt="2"/>
      <dgm:spPr/>
      <dgm:t>
        <a:bodyPr/>
        <a:lstStyle/>
        <a:p>
          <a:endParaRPr lang="pl-PL"/>
        </a:p>
      </dgm:t>
    </dgm:pt>
    <dgm:pt modelId="{6C48CC2E-0E6F-47AB-9AF4-1E9725F408A8}" type="pres">
      <dgm:prSet presAssocID="{19BEC542-DC3E-4687-8321-3D8AF973AA45}" presName="hierChild4" presStyleCnt="0"/>
      <dgm:spPr/>
    </dgm:pt>
    <dgm:pt modelId="{44D6457B-93A5-466C-9366-666866D2873C}" type="pres">
      <dgm:prSet presAssocID="{19BEC542-DC3E-4687-8321-3D8AF973AA45}" presName="hierChild5" presStyleCnt="0"/>
      <dgm:spPr/>
    </dgm:pt>
    <dgm:pt modelId="{AD47C2FF-B217-4ADC-B50D-2AF38849EC5D}" type="pres">
      <dgm:prSet presAssocID="{EE470557-AE3B-47E7-AE68-D6A883DA5B76}" presName="hierChild3" presStyleCnt="0"/>
      <dgm:spPr/>
    </dgm:pt>
    <dgm:pt modelId="{B6EF4D8A-CE15-433A-82EA-9D322D40A836}" type="pres">
      <dgm:prSet presAssocID="{1EE97849-4883-4C67-8676-A1183D51C1F6}" presName="Name111" presStyleLbl="parChTrans1D2" presStyleIdx="2" presStyleCnt="3"/>
      <dgm:spPr/>
      <dgm:t>
        <a:bodyPr/>
        <a:lstStyle/>
        <a:p>
          <a:endParaRPr lang="pl-PL"/>
        </a:p>
      </dgm:t>
    </dgm:pt>
    <dgm:pt modelId="{7FC411A1-ACAA-4AED-9411-AA6AE8ACAC43}" type="pres">
      <dgm:prSet presAssocID="{F650B3DD-0E1D-445A-A2CA-E6F7E8CBFBD0}" presName="hierRoot3" presStyleCnt="0">
        <dgm:presLayoutVars>
          <dgm:hierBranch val="init"/>
        </dgm:presLayoutVars>
      </dgm:prSet>
      <dgm:spPr/>
    </dgm:pt>
    <dgm:pt modelId="{1A575430-E609-48D6-A01F-99608CBEA68C}" type="pres">
      <dgm:prSet presAssocID="{F650B3DD-0E1D-445A-A2CA-E6F7E8CBFBD0}" presName="rootComposite3" presStyleCnt="0"/>
      <dgm:spPr/>
    </dgm:pt>
    <dgm:pt modelId="{BA38C78E-1150-4007-90F6-0D6E4B05F029}" type="pres">
      <dgm:prSet presAssocID="{F650B3DD-0E1D-445A-A2CA-E6F7E8CBFBD0}" presName="rootText3" presStyleLbl="asst1" presStyleIdx="0" presStyleCnt="1" custScaleX="212318" custScaleY="62258" custLinFactNeighborX="12681" custLinFactNeighborY="-7298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835645-654B-4704-911D-3B32C0C417A2}" type="pres">
      <dgm:prSet presAssocID="{F650B3DD-0E1D-445A-A2CA-E6F7E8CBFBD0}" presName="rootConnector3" presStyleLbl="asst1" presStyleIdx="0" presStyleCnt="1"/>
      <dgm:spPr/>
      <dgm:t>
        <a:bodyPr/>
        <a:lstStyle/>
        <a:p>
          <a:endParaRPr lang="pl-PL"/>
        </a:p>
      </dgm:t>
    </dgm:pt>
    <dgm:pt modelId="{F1E6C37C-55EB-4146-8637-7264834BCF7D}" type="pres">
      <dgm:prSet presAssocID="{F650B3DD-0E1D-445A-A2CA-E6F7E8CBFBD0}" presName="hierChild6" presStyleCnt="0"/>
      <dgm:spPr/>
    </dgm:pt>
    <dgm:pt modelId="{64D0969B-E404-44E4-9400-C4C34AAD77C3}" type="pres">
      <dgm:prSet presAssocID="{F650B3DD-0E1D-445A-A2CA-E6F7E8CBFBD0}" presName="hierChild7" presStyleCnt="0"/>
      <dgm:spPr/>
    </dgm:pt>
  </dgm:ptLst>
  <dgm:cxnLst>
    <dgm:cxn modelId="{C87EE99C-1642-4888-8396-709FF85CD5ED}" srcId="{93761FBA-801F-4CEC-88EF-75B2321B64EE}" destId="{EE470557-AE3B-47E7-AE68-D6A883DA5B76}" srcOrd="0" destOrd="0" parTransId="{2A33CB7D-8A22-452E-8A55-ABE37FCC0BB0}" sibTransId="{BA2E7511-8818-4A69-9DE9-0FEC1B95BE1A}"/>
    <dgm:cxn modelId="{C9DA10D0-8E25-4052-A574-C2D4EA129493}" type="presOf" srcId="{EE470557-AE3B-47E7-AE68-D6A883DA5B76}" destId="{8AB75AC4-5CA9-445C-90FE-F8F55FF394CC}" srcOrd="1" destOrd="0" presId="urn:microsoft.com/office/officeart/2005/8/layout/orgChart1"/>
    <dgm:cxn modelId="{3CCE0FA2-85E3-4F1B-B621-E62A508E0EBE}" srcId="{EE470557-AE3B-47E7-AE68-D6A883DA5B76}" destId="{19BEC542-DC3E-4687-8321-3D8AF973AA45}" srcOrd="2" destOrd="0" parTransId="{14FAF890-8B93-41DF-B1A6-6F2D183DFB5C}" sibTransId="{F94AD03B-D609-4655-A7D9-19D56672C380}"/>
    <dgm:cxn modelId="{0A46E9CA-38C0-4A8B-8314-16D12A051172}" type="presOf" srcId="{222DFB5F-75C8-4A10-83C1-C315C8644600}" destId="{D729AE92-515F-4B2F-9133-1CFED3476FAB}" srcOrd="0" destOrd="0" presId="urn:microsoft.com/office/officeart/2005/8/layout/orgChart1"/>
    <dgm:cxn modelId="{949BE11C-9A6E-4FB9-B84E-9C8E8A4BDD1D}" type="presOf" srcId="{F650B3DD-0E1D-445A-A2CA-E6F7E8CBFBD0}" destId="{F8835645-654B-4704-911D-3B32C0C417A2}" srcOrd="1" destOrd="0" presId="urn:microsoft.com/office/officeart/2005/8/layout/orgChart1"/>
    <dgm:cxn modelId="{0B21BA50-503E-4DBF-B238-6C38E87C2790}" srcId="{EE470557-AE3B-47E7-AE68-D6A883DA5B76}" destId="{222DFB5F-75C8-4A10-83C1-C315C8644600}" srcOrd="1" destOrd="0" parTransId="{D039F6E7-097E-47DD-97B3-78C37C2A2F7D}" sibTransId="{49698E9B-6260-4520-9D95-4BA928B3641B}"/>
    <dgm:cxn modelId="{3C5820DC-E486-4BF5-BA67-F8B8369906DF}" type="presOf" srcId="{14FAF890-8B93-41DF-B1A6-6F2D183DFB5C}" destId="{FCC1490C-FDA8-446A-9F55-1C9F32980360}" srcOrd="0" destOrd="0" presId="urn:microsoft.com/office/officeart/2005/8/layout/orgChart1"/>
    <dgm:cxn modelId="{6784BFD1-8990-43F5-9DCE-67298A0B24D0}" type="presOf" srcId="{19BEC542-DC3E-4687-8321-3D8AF973AA45}" destId="{D2B940DF-8015-4544-BE5F-B068397BEB92}" srcOrd="0" destOrd="0" presId="urn:microsoft.com/office/officeart/2005/8/layout/orgChart1"/>
    <dgm:cxn modelId="{920AAD3F-6D8D-4DE8-AA2B-884AA864FF21}" type="presOf" srcId="{F650B3DD-0E1D-445A-A2CA-E6F7E8CBFBD0}" destId="{BA38C78E-1150-4007-90F6-0D6E4B05F029}" srcOrd="0" destOrd="0" presId="urn:microsoft.com/office/officeart/2005/8/layout/orgChart1"/>
    <dgm:cxn modelId="{4D762F0F-39C4-4D48-8180-C4B94976F55E}" type="presOf" srcId="{1EE97849-4883-4C67-8676-A1183D51C1F6}" destId="{B6EF4D8A-CE15-433A-82EA-9D322D40A836}" srcOrd="0" destOrd="0" presId="urn:microsoft.com/office/officeart/2005/8/layout/orgChart1"/>
    <dgm:cxn modelId="{4B0E25EB-5E5B-4896-AA08-89A57BD82F81}" type="presOf" srcId="{D039F6E7-097E-47DD-97B3-78C37C2A2F7D}" destId="{0FA3243C-E1A2-49A5-8169-7D6E8F532441}" srcOrd="0" destOrd="0" presId="urn:microsoft.com/office/officeart/2005/8/layout/orgChart1"/>
    <dgm:cxn modelId="{5E39F665-87F6-49F7-B0B7-D967A2075E25}" type="presOf" srcId="{EE470557-AE3B-47E7-AE68-D6A883DA5B76}" destId="{9EC81D85-4201-4DCC-94DA-CF679A791C65}" srcOrd="0" destOrd="0" presId="urn:microsoft.com/office/officeart/2005/8/layout/orgChart1"/>
    <dgm:cxn modelId="{AE55DEFA-ACC1-4E69-9D3D-BA55E8C05652}" srcId="{EE470557-AE3B-47E7-AE68-D6A883DA5B76}" destId="{F650B3DD-0E1D-445A-A2CA-E6F7E8CBFBD0}" srcOrd="0" destOrd="0" parTransId="{1EE97849-4883-4C67-8676-A1183D51C1F6}" sibTransId="{FF4C7B82-F0E0-4D97-809D-86EADE6F1379}"/>
    <dgm:cxn modelId="{3A60E18F-1B68-40F3-AF55-B04E37B00EB9}" type="presOf" srcId="{222DFB5F-75C8-4A10-83C1-C315C8644600}" destId="{922BE7C4-E9E6-4D1C-839B-B6C798725E3E}" srcOrd="1" destOrd="0" presId="urn:microsoft.com/office/officeart/2005/8/layout/orgChart1"/>
    <dgm:cxn modelId="{B2458308-7EA5-4D3E-8EB6-BEABA0339393}" type="presOf" srcId="{19BEC542-DC3E-4687-8321-3D8AF973AA45}" destId="{2DE5C61B-E13D-485D-81A7-9A0A503716A6}" srcOrd="1" destOrd="0" presId="urn:microsoft.com/office/officeart/2005/8/layout/orgChart1"/>
    <dgm:cxn modelId="{9AC80E10-D3AF-4362-B169-1C3101973725}" type="presOf" srcId="{93761FBA-801F-4CEC-88EF-75B2321B64EE}" destId="{93161A9B-C7D0-4133-A8F2-711287101546}" srcOrd="0" destOrd="0" presId="urn:microsoft.com/office/officeart/2005/8/layout/orgChart1"/>
    <dgm:cxn modelId="{1C1B7EC6-A4F6-4E9D-A3AF-DDAD338CB864}" type="presParOf" srcId="{93161A9B-C7D0-4133-A8F2-711287101546}" destId="{F37E534A-E339-43EE-AAD7-828D856F199F}" srcOrd="0" destOrd="0" presId="urn:microsoft.com/office/officeart/2005/8/layout/orgChart1"/>
    <dgm:cxn modelId="{7CA85CCC-C99E-478C-8470-43230DF96A57}" type="presParOf" srcId="{F37E534A-E339-43EE-AAD7-828D856F199F}" destId="{75BA9E27-23B9-413F-B34D-4CD899C32224}" srcOrd="0" destOrd="0" presId="urn:microsoft.com/office/officeart/2005/8/layout/orgChart1"/>
    <dgm:cxn modelId="{9DA4F8EF-4614-49E5-8384-E0058E537038}" type="presParOf" srcId="{75BA9E27-23B9-413F-B34D-4CD899C32224}" destId="{9EC81D85-4201-4DCC-94DA-CF679A791C65}" srcOrd="0" destOrd="0" presId="urn:microsoft.com/office/officeart/2005/8/layout/orgChart1"/>
    <dgm:cxn modelId="{69D99276-5E4C-41D6-93A7-4DE87E2F9F79}" type="presParOf" srcId="{75BA9E27-23B9-413F-B34D-4CD899C32224}" destId="{8AB75AC4-5CA9-445C-90FE-F8F55FF394CC}" srcOrd="1" destOrd="0" presId="urn:microsoft.com/office/officeart/2005/8/layout/orgChart1"/>
    <dgm:cxn modelId="{0AB22D9C-3B00-4037-A47E-CDF9BC711C16}" type="presParOf" srcId="{F37E534A-E339-43EE-AAD7-828D856F199F}" destId="{00870B01-AD52-4BB2-9FAC-A513939C33EC}" srcOrd="1" destOrd="0" presId="urn:microsoft.com/office/officeart/2005/8/layout/orgChart1"/>
    <dgm:cxn modelId="{FC64E1D5-1D02-459E-A68C-D452CC267515}" type="presParOf" srcId="{00870B01-AD52-4BB2-9FAC-A513939C33EC}" destId="{0FA3243C-E1A2-49A5-8169-7D6E8F532441}" srcOrd="0" destOrd="0" presId="urn:microsoft.com/office/officeart/2005/8/layout/orgChart1"/>
    <dgm:cxn modelId="{5EC2D37F-774A-4BFF-ADB7-D58BD0A68F83}" type="presParOf" srcId="{00870B01-AD52-4BB2-9FAC-A513939C33EC}" destId="{7755FCA2-F94F-4B93-B135-326E1BD30F7E}" srcOrd="1" destOrd="0" presId="urn:microsoft.com/office/officeart/2005/8/layout/orgChart1"/>
    <dgm:cxn modelId="{15620B1D-63BF-4B76-A8B3-5DC3C4BBEAFE}" type="presParOf" srcId="{7755FCA2-F94F-4B93-B135-326E1BD30F7E}" destId="{3E523790-1EE1-47E2-A669-4152F5A0AA87}" srcOrd="0" destOrd="0" presId="urn:microsoft.com/office/officeart/2005/8/layout/orgChart1"/>
    <dgm:cxn modelId="{C41F14D2-DBCE-4B5D-BA0A-786A98097721}" type="presParOf" srcId="{3E523790-1EE1-47E2-A669-4152F5A0AA87}" destId="{D729AE92-515F-4B2F-9133-1CFED3476FAB}" srcOrd="0" destOrd="0" presId="urn:microsoft.com/office/officeart/2005/8/layout/orgChart1"/>
    <dgm:cxn modelId="{96696F5F-6516-4334-87A9-B2AB97D2E87E}" type="presParOf" srcId="{3E523790-1EE1-47E2-A669-4152F5A0AA87}" destId="{922BE7C4-E9E6-4D1C-839B-B6C798725E3E}" srcOrd="1" destOrd="0" presId="urn:microsoft.com/office/officeart/2005/8/layout/orgChart1"/>
    <dgm:cxn modelId="{9D312935-1D52-4A59-9D2D-7B8A94329C42}" type="presParOf" srcId="{7755FCA2-F94F-4B93-B135-326E1BD30F7E}" destId="{CE2EDC88-5455-45FF-ACD6-4B471AAB7FC0}" srcOrd="1" destOrd="0" presId="urn:microsoft.com/office/officeart/2005/8/layout/orgChart1"/>
    <dgm:cxn modelId="{6B6F8206-7CEB-4AF5-9CDD-13DFCED8D1B6}" type="presParOf" srcId="{7755FCA2-F94F-4B93-B135-326E1BD30F7E}" destId="{B2FBF583-F1B4-4978-A5AE-9C243BF63A7E}" srcOrd="2" destOrd="0" presId="urn:microsoft.com/office/officeart/2005/8/layout/orgChart1"/>
    <dgm:cxn modelId="{AF14C1C4-DA66-4BFA-B1F3-C837F9A9EC8D}" type="presParOf" srcId="{00870B01-AD52-4BB2-9FAC-A513939C33EC}" destId="{FCC1490C-FDA8-446A-9F55-1C9F32980360}" srcOrd="2" destOrd="0" presId="urn:microsoft.com/office/officeart/2005/8/layout/orgChart1"/>
    <dgm:cxn modelId="{F0A871B2-2B1E-410B-AEAB-A9F32960B8A2}" type="presParOf" srcId="{00870B01-AD52-4BB2-9FAC-A513939C33EC}" destId="{C2740CAE-7137-4FBF-A46A-A30C201455A7}" srcOrd="3" destOrd="0" presId="urn:microsoft.com/office/officeart/2005/8/layout/orgChart1"/>
    <dgm:cxn modelId="{2A9E3F39-B5AD-45A7-88F1-7562D5F03726}" type="presParOf" srcId="{C2740CAE-7137-4FBF-A46A-A30C201455A7}" destId="{67D960C3-D02C-4662-8572-71CC7FC0E4F2}" srcOrd="0" destOrd="0" presId="urn:microsoft.com/office/officeart/2005/8/layout/orgChart1"/>
    <dgm:cxn modelId="{7193BC66-24C8-4D67-AB1C-202842230D74}" type="presParOf" srcId="{67D960C3-D02C-4662-8572-71CC7FC0E4F2}" destId="{D2B940DF-8015-4544-BE5F-B068397BEB92}" srcOrd="0" destOrd="0" presId="urn:microsoft.com/office/officeart/2005/8/layout/orgChart1"/>
    <dgm:cxn modelId="{3EF5421A-CFD8-4439-9F47-55AE0B0F835A}" type="presParOf" srcId="{67D960C3-D02C-4662-8572-71CC7FC0E4F2}" destId="{2DE5C61B-E13D-485D-81A7-9A0A503716A6}" srcOrd="1" destOrd="0" presId="urn:microsoft.com/office/officeart/2005/8/layout/orgChart1"/>
    <dgm:cxn modelId="{CE689CAC-D551-4758-ABAC-EAA892CF4643}" type="presParOf" srcId="{C2740CAE-7137-4FBF-A46A-A30C201455A7}" destId="{6C48CC2E-0E6F-47AB-9AF4-1E9725F408A8}" srcOrd="1" destOrd="0" presId="urn:microsoft.com/office/officeart/2005/8/layout/orgChart1"/>
    <dgm:cxn modelId="{69CF3361-FB7C-4150-8AD2-75C3E28FF10C}" type="presParOf" srcId="{C2740CAE-7137-4FBF-A46A-A30C201455A7}" destId="{44D6457B-93A5-466C-9366-666866D2873C}" srcOrd="2" destOrd="0" presId="urn:microsoft.com/office/officeart/2005/8/layout/orgChart1"/>
    <dgm:cxn modelId="{38F09104-4BA3-46AA-8686-3C0EDF8F89A1}" type="presParOf" srcId="{F37E534A-E339-43EE-AAD7-828D856F199F}" destId="{AD47C2FF-B217-4ADC-B50D-2AF38849EC5D}" srcOrd="2" destOrd="0" presId="urn:microsoft.com/office/officeart/2005/8/layout/orgChart1"/>
    <dgm:cxn modelId="{4CFF9058-A1C4-48E6-A2B2-F6A0A8E6C429}" type="presParOf" srcId="{AD47C2FF-B217-4ADC-B50D-2AF38849EC5D}" destId="{B6EF4D8A-CE15-433A-82EA-9D322D40A836}" srcOrd="0" destOrd="0" presId="urn:microsoft.com/office/officeart/2005/8/layout/orgChart1"/>
    <dgm:cxn modelId="{4135FB4F-3AD6-4946-843C-7C66E8BF9C08}" type="presParOf" srcId="{AD47C2FF-B217-4ADC-B50D-2AF38849EC5D}" destId="{7FC411A1-ACAA-4AED-9411-AA6AE8ACAC43}" srcOrd="1" destOrd="0" presId="urn:microsoft.com/office/officeart/2005/8/layout/orgChart1"/>
    <dgm:cxn modelId="{5EB305E8-4FA5-4B31-8005-E4B5EC036996}" type="presParOf" srcId="{7FC411A1-ACAA-4AED-9411-AA6AE8ACAC43}" destId="{1A575430-E609-48D6-A01F-99608CBEA68C}" srcOrd="0" destOrd="0" presId="urn:microsoft.com/office/officeart/2005/8/layout/orgChart1"/>
    <dgm:cxn modelId="{12C7A417-FA9C-4F95-B8D2-C90486D80024}" type="presParOf" srcId="{1A575430-E609-48D6-A01F-99608CBEA68C}" destId="{BA38C78E-1150-4007-90F6-0D6E4B05F029}" srcOrd="0" destOrd="0" presId="urn:microsoft.com/office/officeart/2005/8/layout/orgChart1"/>
    <dgm:cxn modelId="{91E79A33-9FCB-4A3A-9127-A9D053EE4AE0}" type="presParOf" srcId="{1A575430-E609-48D6-A01F-99608CBEA68C}" destId="{F8835645-654B-4704-911D-3B32C0C417A2}" srcOrd="1" destOrd="0" presId="urn:microsoft.com/office/officeart/2005/8/layout/orgChart1"/>
    <dgm:cxn modelId="{50DBC96E-6873-42B9-92D2-D77E514031BA}" type="presParOf" srcId="{7FC411A1-ACAA-4AED-9411-AA6AE8ACAC43}" destId="{F1E6C37C-55EB-4146-8637-7264834BCF7D}" srcOrd="1" destOrd="0" presId="urn:microsoft.com/office/officeart/2005/8/layout/orgChart1"/>
    <dgm:cxn modelId="{3299A373-2C25-4B31-BB49-9DBD74126051}" type="presParOf" srcId="{7FC411A1-ACAA-4AED-9411-AA6AE8ACAC43}" destId="{64D0969B-E404-44E4-9400-C4C34AAD7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2463C-E3FA-4FE2-8198-5BB92E2720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FEB6125-AE62-4315-BB50-87E88658DFBD}">
      <dgm:prSet phldrT="[Tekst]" custT="1"/>
      <dgm:spPr>
        <a:solidFill>
          <a:srgbClr val="B8CFFF"/>
        </a:solidFill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OPIS GRUPY DOCELOWEJ</a:t>
          </a:r>
          <a:endParaRPr lang="pl-PL" sz="2400" dirty="0">
            <a:solidFill>
              <a:schemeClr val="tx1"/>
            </a:solidFill>
          </a:endParaRPr>
        </a:p>
      </dgm:t>
    </dgm:pt>
    <dgm:pt modelId="{BAEAC700-7513-438A-A56C-B2A54BD5DC23}" type="parTrans" cxnId="{79148AC8-C3B8-48BB-AA72-6D5ADA63CB19}">
      <dgm:prSet/>
      <dgm:spPr/>
      <dgm:t>
        <a:bodyPr/>
        <a:lstStyle/>
        <a:p>
          <a:endParaRPr lang="pl-PL"/>
        </a:p>
      </dgm:t>
    </dgm:pt>
    <dgm:pt modelId="{1C822FC8-C0D4-437A-815E-DFAE5A872879}" type="sibTrans" cxnId="{79148AC8-C3B8-48BB-AA72-6D5ADA63CB19}">
      <dgm:prSet/>
      <dgm:spPr/>
      <dgm:t>
        <a:bodyPr/>
        <a:lstStyle/>
        <a:p>
          <a:endParaRPr lang="pl-PL"/>
        </a:p>
      </dgm:t>
    </dgm:pt>
    <dgm:pt modelId="{5874ABAA-08D4-40CA-A80C-712B271F8BF1}">
      <dgm:prSet phldrT="[Tekst]" custT="1"/>
      <dgm:spPr>
        <a:solidFill>
          <a:srgbClr val="0043C8"/>
        </a:solidFill>
      </dgm:spPr>
      <dgm:t>
        <a:bodyPr/>
        <a:lstStyle/>
        <a:p>
          <a:r>
            <a:rPr lang="pl-PL" sz="2400" dirty="0" smtClean="0"/>
            <a:t>POTRZEBY I OCZEKIWANIA</a:t>
          </a:r>
          <a:endParaRPr lang="pl-PL" sz="2400" dirty="0"/>
        </a:p>
      </dgm:t>
    </dgm:pt>
    <dgm:pt modelId="{2C78967A-748F-43E6-BEFB-EC6E83E93A77}" type="parTrans" cxnId="{C6D3D2FE-CCBE-407D-A7D8-8D48BE69609B}">
      <dgm:prSet/>
      <dgm:spPr/>
      <dgm:t>
        <a:bodyPr/>
        <a:lstStyle/>
        <a:p>
          <a:endParaRPr lang="pl-PL"/>
        </a:p>
      </dgm:t>
    </dgm:pt>
    <dgm:pt modelId="{9198DB5E-2654-482B-B8F9-497ED85128F0}" type="sibTrans" cxnId="{C6D3D2FE-CCBE-407D-A7D8-8D48BE69609B}">
      <dgm:prSet/>
      <dgm:spPr/>
      <dgm:t>
        <a:bodyPr/>
        <a:lstStyle/>
        <a:p>
          <a:endParaRPr lang="pl-PL"/>
        </a:p>
      </dgm:t>
    </dgm:pt>
    <dgm:pt modelId="{A1DD6142-D306-4BE4-8189-AFACA23DCA62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2400" dirty="0" smtClean="0"/>
            <a:t>BARIERY</a:t>
          </a:r>
          <a:endParaRPr lang="pl-PL" sz="2800" dirty="0"/>
        </a:p>
      </dgm:t>
    </dgm:pt>
    <dgm:pt modelId="{9ED771FC-2710-4B10-899D-9B2809BEB507}" type="parTrans" cxnId="{B5AAE219-A1F7-478F-8A3F-90457E99BE3F}">
      <dgm:prSet/>
      <dgm:spPr/>
      <dgm:t>
        <a:bodyPr/>
        <a:lstStyle/>
        <a:p>
          <a:endParaRPr lang="pl-PL"/>
        </a:p>
      </dgm:t>
    </dgm:pt>
    <dgm:pt modelId="{56ADC144-3914-4CB5-8898-A23A09F23698}" type="sibTrans" cxnId="{B5AAE219-A1F7-478F-8A3F-90457E99BE3F}">
      <dgm:prSet/>
      <dgm:spPr/>
      <dgm:t>
        <a:bodyPr/>
        <a:lstStyle/>
        <a:p>
          <a:endParaRPr lang="pl-PL"/>
        </a:p>
      </dgm:t>
    </dgm:pt>
    <dgm:pt modelId="{592CF1A6-A6E4-4992-928B-300CDCEC59CF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SPEŁNIENIE KRYTERIUM 1 STANDARDU MINIMUM</a:t>
          </a:r>
          <a:endParaRPr lang="pl-PL" sz="2400" dirty="0">
            <a:solidFill>
              <a:schemeClr val="tx1"/>
            </a:solidFill>
          </a:endParaRPr>
        </a:p>
      </dgm:t>
    </dgm:pt>
    <dgm:pt modelId="{76CD5F2B-A303-49B5-B08A-36CC2740E137}" type="parTrans" cxnId="{351BC185-74B5-43CB-8253-B858EFCFDDC3}">
      <dgm:prSet/>
      <dgm:spPr/>
      <dgm:t>
        <a:bodyPr/>
        <a:lstStyle/>
        <a:p>
          <a:endParaRPr lang="pl-PL"/>
        </a:p>
      </dgm:t>
    </dgm:pt>
    <dgm:pt modelId="{EA3EFBAE-2B76-466D-A437-B343CFFE480F}" type="sibTrans" cxnId="{351BC185-74B5-43CB-8253-B858EFCFDDC3}">
      <dgm:prSet/>
      <dgm:spPr/>
      <dgm:t>
        <a:bodyPr/>
        <a:lstStyle/>
        <a:p>
          <a:endParaRPr lang="pl-PL"/>
        </a:p>
      </dgm:t>
    </dgm:pt>
    <dgm:pt modelId="{D2C81913-54D4-4288-ABEE-E0F8DDA1307E}" type="pres">
      <dgm:prSet presAssocID="{4A32463C-E3FA-4FE2-8198-5BB92E2720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0F24C5-C79E-4656-9A47-39223961814E}" type="pres">
      <dgm:prSet presAssocID="{3FEB6125-AE62-4315-BB50-87E88658DFBD}" presName="node" presStyleLbl="node1" presStyleIdx="0" presStyleCnt="4" custLinFactNeighborX="899" custLinFactNeighborY="-4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CD8B79-65F2-4C71-B4C0-3321E88F4FEA}" type="pres">
      <dgm:prSet presAssocID="{1C822FC8-C0D4-437A-815E-DFAE5A872879}" presName="sibTrans" presStyleCnt="0"/>
      <dgm:spPr/>
    </dgm:pt>
    <dgm:pt modelId="{61A24EB2-D884-4924-9243-F4C5F3FE5908}" type="pres">
      <dgm:prSet presAssocID="{5874ABAA-08D4-40CA-A80C-712B271F8BF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B3B72-6D15-47FA-882E-0072DE695D45}" type="pres">
      <dgm:prSet presAssocID="{9198DB5E-2654-482B-B8F9-497ED85128F0}" presName="sibTrans" presStyleCnt="0"/>
      <dgm:spPr/>
    </dgm:pt>
    <dgm:pt modelId="{76A2B057-E0B0-4103-9FA0-F4DD08001577}" type="pres">
      <dgm:prSet presAssocID="{A1DD6142-D306-4BE4-8189-AFACA23DCA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E81008-C656-4872-A848-1052CA475D4A}" type="pres">
      <dgm:prSet presAssocID="{56ADC144-3914-4CB5-8898-A23A09F23698}" presName="sibTrans" presStyleCnt="0"/>
      <dgm:spPr/>
    </dgm:pt>
    <dgm:pt modelId="{FE574CD1-6064-432D-8A34-B7DFE7C866E3}" type="pres">
      <dgm:prSet presAssocID="{592CF1A6-A6E4-4992-928B-300CDCEC59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4FB299-1C55-4336-A80A-E973CA1446DD}" type="presOf" srcId="{4A32463C-E3FA-4FE2-8198-5BB92E27205C}" destId="{D2C81913-54D4-4288-ABEE-E0F8DDA1307E}" srcOrd="0" destOrd="0" presId="urn:microsoft.com/office/officeart/2005/8/layout/default"/>
    <dgm:cxn modelId="{B5AAE219-A1F7-478F-8A3F-90457E99BE3F}" srcId="{4A32463C-E3FA-4FE2-8198-5BB92E27205C}" destId="{A1DD6142-D306-4BE4-8189-AFACA23DCA62}" srcOrd="2" destOrd="0" parTransId="{9ED771FC-2710-4B10-899D-9B2809BEB507}" sibTransId="{56ADC144-3914-4CB5-8898-A23A09F23698}"/>
    <dgm:cxn modelId="{D32E0EA7-1781-4159-B7EB-C64B64109EB3}" type="presOf" srcId="{A1DD6142-D306-4BE4-8189-AFACA23DCA62}" destId="{76A2B057-E0B0-4103-9FA0-F4DD08001577}" srcOrd="0" destOrd="0" presId="urn:microsoft.com/office/officeart/2005/8/layout/default"/>
    <dgm:cxn modelId="{EEAECF86-221F-4CEE-B98F-A05B754E7D67}" type="presOf" srcId="{5874ABAA-08D4-40CA-A80C-712B271F8BF1}" destId="{61A24EB2-D884-4924-9243-F4C5F3FE5908}" srcOrd="0" destOrd="0" presId="urn:microsoft.com/office/officeart/2005/8/layout/default"/>
    <dgm:cxn modelId="{E450BD0E-20D2-45B5-82C2-F8085E2D9EC0}" type="presOf" srcId="{3FEB6125-AE62-4315-BB50-87E88658DFBD}" destId="{3C0F24C5-C79E-4656-9A47-39223961814E}" srcOrd="0" destOrd="0" presId="urn:microsoft.com/office/officeart/2005/8/layout/default"/>
    <dgm:cxn modelId="{79148AC8-C3B8-48BB-AA72-6D5ADA63CB19}" srcId="{4A32463C-E3FA-4FE2-8198-5BB92E27205C}" destId="{3FEB6125-AE62-4315-BB50-87E88658DFBD}" srcOrd="0" destOrd="0" parTransId="{BAEAC700-7513-438A-A56C-B2A54BD5DC23}" sibTransId="{1C822FC8-C0D4-437A-815E-DFAE5A872879}"/>
    <dgm:cxn modelId="{70AA29C9-AC62-4AD8-AE8F-4F15006FCCB6}" type="presOf" srcId="{592CF1A6-A6E4-4992-928B-300CDCEC59CF}" destId="{FE574CD1-6064-432D-8A34-B7DFE7C866E3}" srcOrd="0" destOrd="0" presId="urn:microsoft.com/office/officeart/2005/8/layout/default"/>
    <dgm:cxn modelId="{351BC185-74B5-43CB-8253-B858EFCFDDC3}" srcId="{4A32463C-E3FA-4FE2-8198-5BB92E27205C}" destId="{592CF1A6-A6E4-4992-928B-300CDCEC59CF}" srcOrd="3" destOrd="0" parTransId="{76CD5F2B-A303-49B5-B08A-36CC2740E137}" sibTransId="{EA3EFBAE-2B76-466D-A437-B343CFFE480F}"/>
    <dgm:cxn modelId="{C6D3D2FE-CCBE-407D-A7D8-8D48BE69609B}" srcId="{4A32463C-E3FA-4FE2-8198-5BB92E27205C}" destId="{5874ABAA-08D4-40CA-A80C-712B271F8BF1}" srcOrd="1" destOrd="0" parTransId="{2C78967A-748F-43E6-BEFB-EC6E83E93A77}" sibTransId="{9198DB5E-2654-482B-B8F9-497ED85128F0}"/>
    <dgm:cxn modelId="{D80C95F8-B397-4F8D-A3E0-AB97FAB30D62}" type="presParOf" srcId="{D2C81913-54D4-4288-ABEE-E0F8DDA1307E}" destId="{3C0F24C5-C79E-4656-9A47-39223961814E}" srcOrd="0" destOrd="0" presId="urn:microsoft.com/office/officeart/2005/8/layout/default"/>
    <dgm:cxn modelId="{018EB40D-4B4E-42D3-B278-65B0EF3F7C36}" type="presParOf" srcId="{D2C81913-54D4-4288-ABEE-E0F8DDA1307E}" destId="{DBCD8B79-65F2-4C71-B4C0-3321E88F4FEA}" srcOrd="1" destOrd="0" presId="urn:microsoft.com/office/officeart/2005/8/layout/default"/>
    <dgm:cxn modelId="{FFEF7F77-277B-48D2-BC4F-63F8D6DB9CB3}" type="presParOf" srcId="{D2C81913-54D4-4288-ABEE-E0F8DDA1307E}" destId="{61A24EB2-D884-4924-9243-F4C5F3FE5908}" srcOrd="2" destOrd="0" presId="urn:microsoft.com/office/officeart/2005/8/layout/default"/>
    <dgm:cxn modelId="{F0F3D314-18D9-4B92-98A8-D0C8143886CF}" type="presParOf" srcId="{D2C81913-54D4-4288-ABEE-E0F8DDA1307E}" destId="{344B3B72-6D15-47FA-882E-0072DE695D45}" srcOrd="3" destOrd="0" presId="urn:microsoft.com/office/officeart/2005/8/layout/default"/>
    <dgm:cxn modelId="{7CE83FAE-3D1D-497D-9B6C-EAACDCBCF3B1}" type="presParOf" srcId="{D2C81913-54D4-4288-ABEE-E0F8DDA1307E}" destId="{76A2B057-E0B0-4103-9FA0-F4DD08001577}" srcOrd="4" destOrd="0" presId="urn:microsoft.com/office/officeart/2005/8/layout/default"/>
    <dgm:cxn modelId="{72C18FD4-406B-424D-A986-0C21DDC66457}" type="presParOf" srcId="{D2C81913-54D4-4288-ABEE-E0F8DDA1307E}" destId="{E2E81008-C656-4872-A848-1052CA475D4A}" srcOrd="5" destOrd="0" presId="urn:microsoft.com/office/officeart/2005/8/layout/default"/>
    <dgm:cxn modelId="{092B0AE0-D6A0-4368-90E7-E6DA5B471D51}" type="presParOf" srcId="{D2C81913-54D4-4288-ABEE-E0F8DDA1307E}" destId="{FE574CD1-6064-432D-8A34-B7DFE7C866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32463C-E3FA-4FE2-8198-5BB92E2720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874ABAA-08D4-40CA-A80C-712B271F8BF1}">
      <dgm:prSet phldrT="[Tekst]" custT="1"/>
      <dgm:spPr>
        <a:solidFill>
          <a:srgbClr val="0043C8"/>
        </a:solidFill>
      </dgm:spPr>
      <dgm:t>
        <a:bodyPr/>
        <a:lstStyle/>
        <a:p>
          <a:r>
            <a:rPr lang="pl-PL" sz="2000" dirty="0" smtClean="0"/>
            <a:t>POTRZEBY I OCZEKIWANIA</a:t>
          </a:r>
          <a:endParaRPr lang="pl-PL" sz="2000" dirty="0"/>
        </a:p>
      </dgm:t>
    </dgm:pt>
    <dgm:pt modelId="{2C78967A-748F-43E6-BEFB-EC6E83E93A77}" type="parTrans" cxnId="{C6D3D2FE-CCBE-407D-A7D8-8D48BE69609B}">
      <dgm:prSet/>
      <dgm:spPr/>
      <dgm:t>
        <a:bodyPr/>
        <a:lstStyle/>
        <a:p>
          <a:endParaRPr lang="pl-PL"/>
        </a:p>
      </dgm:t>
    </dgm:pt>
    <dgm:pt modelId="{9198DB5E-2654-482B-B8F9-497ED85128F0}" type="sibTrans" cxnId="{C6D3D2FE-CCBE-407D-A7D8-8D48BE69609B}">
      <dgm:prSet/>
      <dgm:spPr/>
      <dgm:t>
        <a:bodyPr/>
        <a:lstStyle/>
        <a:p>
          <a:endParaRPr lang="pl-PL"/>
        </a:p>
      </dgm:t>
    </dgm:pt>
    <dgm:pt modelId="{A1DD6142-D306-4BE4-8189-AFACA23DCA62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2000" dirty="0" smtClean="0"/>
            <a:t>BARIERY</a:t>
          </a:r>
          <a:endParaRPr lang="pl-PL" sz="2000" dirty="0"/>
        </a:p>
      </dgm:t>
    </dgm:pt>
    <dgm:pt modelId="{9ED771FC-2710-4B10-899D-9B2809BEB507}" type="parTrans" cxnId="{B5AAE219-A1F7-478F-8A3F-90457E99BE3F}">
      <dgm:prSet/>
      <dgm:spPr/>
      <dgm:t>
        <a:bodyPr/>
        <a:lstStyle/>
        <a:p>
          <a:endParaRPr lang="pl-PL"/>
        </a:p>
      </dgm:t>
    </dgm:pt>
    <dgm:pt modelId="{56ADC144-3914-4CB5-8898-A23A09F23698}" type="sibTrans" cxnId="{B5AAE219-A1F7-478F-8A3F-90457E99BE3F}">
      <dgm:prSet/>
      <dgm:spPr/>
      <dgm:t>
        <a:bodyPr/>
        <a:lstStyle/>
        <a:p>
          <a:endParaRPr lang="pl-PL"/>
        </a:p>
      </dgm:t>
    </dgm:pt>
    <dgm:pt modelId="{592CF1A6-A6E4-4992-928B-300CDCEC59CF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2000" dirty="0" smtClean="0">
              <a:solidFill>
                <a:schemeClr val="tx1"/>
              </a:solidFill>
            </a:rPr>
            <a:t>SPEŁNIENIE KRYTERIUM 1 STANDARDU MINIMUM</a:t>
          </a:r>
        </a:p>
      </dgm:t>
    </dgm:pt>
    <dgm:pt modelId="{76CD5F2B-A303-49B5-B08A-36CC2740E137}" type="parTrans" cxnId="{351BC185-74B5-43CB-8253-B858EFCFDDC3}">
      <dgm:prSet/>
      <dgm:spPr/>
      <dgm:t>
        <a:bodyPr/>
        <a:lstStyle/>
        <a:p>
          <a:endParaRPr lang="pl-PL"/>
        </a:p>
      </dgm:t>
    </dgm:pt>
    <dgm:pt modelId="{EA3EFBAE-2B76-466D-A437-B343CFFE480F}" type="sibTrans" cxnId="{351BC185-74B5-43CB-8253-B858EFCFDDC3}">
      <dgm:prSet/>
      <dgm:spPr/>
      <dgm:t>
        <a:bodyPr/>
        <a:lstStyle/>
        <a:p>
          <a:endParaRPr lang="pl-PL"/>
        </a:p>
      </dgm:t>
    </dgm:pt>
    <dgm:pt modelId="{D2C81913-54D4-4288-ABEE-E0F8DDA1307E}" type="pres">
      <dgm:prSet presAssocID="{4A32463C-E3FA-4FE2-8198-5BB92E2720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1A24EB2-D884-4924-9243-F4C5F3FE5908}" type="pres">
      <dgm:prSet presAssocID="{5874ABAA-08D4-40CA-A80C-712B271F8BF1}" presName="node" presStyleLbl="node1" presStyleIdx="0" presStyleCnt="3" custScaleX="40705" custScaleY="30276" custLinFactNeighborX="973" custLinFactNeighborY="-178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B3B72-6D15-47FA-882E-0072DE695D45}" type="pres">
      <dgm:prSet presAssocID="{9198DB5E-2654-482B-B8F9-497ED85128F0}" presName="sibTrans" presStyleCnt="0"/>
      <dgm:spPr/>
    </dgm:pt>
    <dgm:pt modelId="{76A2B057-E0B0-4103-9FA0-F4DD08001577}" type="pres">
      <dgm:prSet presAssocID="{A1DD6142-D306-4BE4-8189-AFACA23DCA62}" presName="node" presStyleLbl="node1" presStyleIdx="1" presStyleCnt="3" custScaleX="39632" custScaleY="31004" custLinFactNeighborX="-1232" custLinFactNeighborY="-180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E81008-C656-4872-A848-1052CA475D4A}" type="pres">
      <dgm:prSet presAssocID="{56ADC144-3914-4CB5-8898-A23A09F23698}" presName="sibTrans" presStyleCnt="0"/>
      <dgm:spPr/>
    </dgm:pt>
    <dgm:pt modelId="{FE574CD1-6064-432D-8A34-B7DFE7C866E3}" type="pres">
      <dgm:prSet presAssocID="{592CF1A6-A6E4-4992-928B-300CDCEC59CF}" presName="node" presStyleLbl="node1" presStyleIdx="2" presStyleCnt="3" custScaleX="39471" custScaleY="30673" custLinFactNeighborX="-3105" custLinFactNeighborY="-176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E5A2D7D-A451-4915-9723-CFD0F7BECA0F}" type="presOf" srcId="{592CF1A6-A6E4-4992-928B-300CDCEC59CF}" destId="{FE574CD1-6064-432D-8A34-B7DFE7C866E3}" srcOrd="0" destOrd="0" presId="urn:microsoft.com/office/officeart/2005/8/layout/default"/>
    <dgm:cxn modelId="{C6D3D2FE-CCBE-407D-A7D8-8D48BE69609B}" srcId="{4A32463C-E3FA-4FE2-8198-5BB92E27205C}" destId="{5874ABAA-08D4-40CA-A80C-712B271F8BF1}" srcOrd="0" destOrd="0" parTransId="{2C78967A-748F-43E6-BEFB-EC6E83E93A77}" sibTransId="{9198DB5E-2654-482B-B8F9-497ED85128F0}"/>
    <dgm:cxn modelId="{F19D15EB-31A6-4FD9-B1A1-883F37C2CC8A}" type="presOf" srcId="{5874ABAA-08D4-40CA-A80C-712B271F8BF1}" destId="{61A24EB2-D884-4924-9243-F4C5F3FE5908}" srcOrd="0" destOrd="0" presId="urn:microsoft.com/office/officeart/2005/8/layout/default"/>
    <dgm:cxn modelId="{351BC185-74B5-43CB-8253-B858EFCFDDC3}" srcId="{4A32463C-E3FA-4FE2-8198-5BB92E27205C}" destId="{592CF1A6-A6E4-4992-928B-300CDCEC59CF}" srcOrd="2" destOrd="0" parTransId="{76CD5F2B-A303-49B5-B08A-36CC2740E137}" sibTransId="{EA3EFBAE-2B76-466D-A437-B343CFFE480F}"/>
    <dgm:cxn modelId="{B5AAE219-A1F7-478F-8A3F-90457E99BE3F}" srcId="{4A32463C-E3FA-4FE2-8198-5BB92E27205C}" destId="{A1DD6142-D306-4BE4-8189-AFACA23DCA62}" srcOrd="1" destOrd="0" parTransId="{9ED771FC-2710-4B10-899D-9B2809BEB507}" sibTransId="{56ADC144-3914-4CB5-8898-A23A09F23698}"/>
    <dgm:cxn modelId="{7CB9DB5F-8AD6-4069-B8CF-FCBFBC9D32C7}" type="presOf" srcId="{4A32463C-E3FA-4FE2-8198-5BB92E27205C}" destId="{D2C81913-54D4-4288-ABEE-E0F8DDA1307E}" srcOrd="0" destOrd="0" presId="urn:microsoft.com/office/officeart/2005/8/layout/default"/>
    <dgm:cxn modelId="{6B3C231E-3533-431B-9109-DDBCE6BF52A4}" type="presOf" srcId="{A1DD6142-D306-4BE4-8189-AFACA23DCA62}" destId="{76A2B057-E0B0-4103-9FA0-F4DD08001577}" srcOrd="0" destOrd="0" presId="urn:microsoft.com/office/officeart/2005/8/layout/default"/>
    <dgm:cxn modelId="{BD494BFD-6277-4FED-A86D-B9274DB65F0F}" type="presParOf" srcId="{D2C81913-54D4-4288-ABEE-E0F8DDA1307E}" destId="{61A24EB2-D884-4924-9243-F4C5F3FE5908}" srcOrd="0" destOrd="0" presId="urn:microsoft.com/office/officeart/2005/8/layout/default"/>
    <dgm:cxn modelId="{F1D0F0F2-A9D1-4B6A-B8E4-F68BA0C41FB7}" type="presParOf" srcId="{D2C81913-54D4-4288-ABEE-E0F8DDA1307E}" destId="{344B3B72-6D15-47FA-882E-0072DE695D45}" srcOrd="1" destOrd="0" presId="urn:microsoft.com/office/officeart/2005/8/layout/default"/>
    <dgm:cxn modelId="{865255CA-EB04-414F-944C-A4152B50B08A}" type="presParOf" srcId="{D2C81913-54D4-4288-ABEE-E0F8DDA1307E}" destId="{76A2B057-E0B0-4103-9FA0-F4DD08001577}" srcOrd="2" destOrd="0" presId="urn:microsoft.com/office/officeart/2005/8/layout/default"/>
    <dgm:cxn modelId="{35181003-1313-407A-80E4-4D086A9D8CC5}" type="presParOf" srcId="{D2C81913-54D4-4288-ABEE-E0F8DDA1307E}" destId="{E2E81008-C656-4872-A848-1052CA475D4A}" srcOrd="3" destOrd="0" presId="urn:microsoft.com/office/officeart/2005/8/layout/default"/>
    <dgm:cxn modelId="{1F04A456-8ADE-48CE-A167-451F90A0508E}" type="presParOf" srcId="{D2C81913-54D4-4288-ABEE-E0F8DDA1307E}" destId="{FE574CD1-6064-432D-8A34-B7DFE7C866E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D5A376-D7D6-499E-A37E-6B1CBECFC870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192235FB-9287-475D-8243-2C637441A3E2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2000" b="1" dirty="0" smtClean="0"/>
            <a:t>Sposób weryfikacji </a:t>
          </a:r>
          <a:r>
            <a:rPr lang="pl-PL" sz="2000" b="0" dirty="0" smtClean="0"/>
            <a:t>źródeł danych</a:t>
          </a:r>
          <a:endParaRPr lang="pl-PL" sz="2000" b="0" dirty="0"/>
        </a:p>
      </dgm:t>
    </dgm:pt>
    <dgm:pt modelId="{BF146EE0-A853-4E90-83DA-9F3DD85B312A}" type="parTrans" cxnId="{DDF0122D-A95A-4822-BB32-2B70454A73F4}">
      <dgm:prSet/>
      <dgm:spPr/>
      <dgm:t>
        <a:bodyPr/>
        <a:lstStyle/>
        <a:p>
          <a:endParaRPr lang="pl-PL"/>
        </a:p>
      </dgm:t>
    </dgm:pt>
    <dgm:pt modelId="{0E4CAE72-C3DC-4223-90F3-AA2B6E3E00EF}" type="sibTrans" cxnId="{DDF0122D-A95A-4822-BB32-2B70454A73F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2000" b="1" dirty="0" smtClean="0"/>
            <a:t>Źródła danych </a:t>
          </a:r>
          <a:r>
            <a:rPr lang="pl-PL" sz="2000" b="0" dirty="0" smtClean="0"/>
            <a:t>do pomiaru wskaźnika</a:t>
          </a:r>
          <a:endParaRPr lang="pl-PL" sz="2000" b="0" dirty="0"/>
        </a:p>
      </dgm:t>
    </dgm:pt>
    <dgm:pt modelId="{FC8A948B-5F46-471D-BE76-B6D393257485}">
      <dgm:prSet phldrT="[Tekst]" custT="1"/>
      <dgm:spPr/>
      <dgm:t>
        <a:bodyPr lIns="0" tIns="0" rIns="0" bIns="0"/>
        <a:lstStyle/>
        <a:p>
          <a:pPr algn="ctr"/>
          <a:r>
            <a:rPr lang="pl-PL" sz="1800" b="1" dirty="0" smtClean="0"/>
            <a:t>Osoby </a:t>
          </a:r>
          <a:r>
            <a:rPr lang="pl-PL" sz="1600" b="1" dirty="0" smtClean="0"/>
            <a:t>odpowiedzialne</a:t>
          </a:r>
          <a:r>
            <a:rPr lang="pl-PL" sz="1800" b="1" dirty="0" smtClean="0"/>
            <a:t> </a:t>
          </a:r>
          <a:r>
            <a:rPr lang="pl-PL" sz="1800" dirty="0" smtClean="0"/>
            <a:t>za pomiar wskaźnika</a:t>
          </a:r>
          <a:endParaRPr lang="pl-PL" sz="1800" dirty="0"/>
        </a:p>
      </dgm:t>
    </dgm:pt>
    <dgm:pt modelId="{3E69AE8F-46B3-4AD9-9DF0-F954B0143F1F}" type="sibTrans" cxnId="{85F3406D-2C92-4636-B36F-BE81FCAF98C3}">
      <dgm:prSet custT="1"/>
      <dgm:spPr/>
      <dgm:t>
        <a:bodyPr/>
        <a:lstStyle/>
        <a:p>
          <a:r>
            <a:rPr lang="pl-PL" sz="1800" b="1" dirty="0" smtClean="0"/>
            <a:t>Częstotliwość</a:t>
          </a:r>
          <a:r>
            <a:rPr lang="pl-PL" sz="1800" dirty="0" smtClean="0"/>
            <a:t> pomiaru wskaźnika</a:t>
          </a:r>
          <a:endParaRPr lang="pl-PL" sz="1800" dirty="0"/>
        </a:p>
      </dgm:t>
    </dgm:pt>
    <dgm:pt modelId="{A72DBA15-9915-48F4-A697-3D789F46A960}" type="parTrans" cxnId="{85F3406D-2C92-4636-B36F-BE81FCAF98C3}">
      <dgm:prSet/>
      <dgm:spPr/>
      <dgm:t>
        <a:bodyPr/>
        <a:lstStyle/>
        <a:p>
          <a:endParaRPr lang="pl-PL"/>
        </a:p>
      </dgm:t>
    </dgm:pt>
    <dgm:pt modelId="{EF9FAB77-3F04-4C1A-84DE-E3B837D8E5E3}" type="pres">
      <dgm:prSet presAssocID="{4CD5A376-D7D6-499E-A37E-6B1CBECFC87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6A68861-4E71-43AA-A7CB-FB99F8F8A1D0}" type="pres">
      <dgm:prSet presAssocID="{192235FB-9287-475D-8243-2C637441A3E2}" presName="composite" presStyleCnt="0"/>
      <dgm:spPr/>
    </dgm:pt>
    <dgm:pt modelId="{0EC13C60-F02E-4582-9F6E-8F25C4B340F9}" type="pres">
      <dgm:prSet presAssocID="{192235FB-9287-475D-8243-2C637441A3E2}" presName="Parent1" presStyleLbl="node1" presStyleIdx="0" presStyleCnt="4" custLinFactNeighborX="-83058" custLinFactNeighborY="84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86E5F7-105A-4AB6-A805-401E7EF9B438}" type="pres">
      <dgm:prSet presAssocID="{192235FB-9287-475D-8243-2C637441A3E2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CB1318-1379-45B7-B663-7400FD9748DB}" type="pres">
      <dgm:prSet presAssocID="{192235FB-9287-475D-8243-2C637441A3E2}" presName="BalanceSpacing" presStyleCnt="0"/>
      <dgm:spPr/>
    </dgm:pt>
    <dgm:pt modelId="{F3DA9A31-4803-454D-AD6F-2EE58774E60E}" type="pres">
      <dgm:prSet presAssocID="{192235FB-9287-475D-8243-2C637441A3E2}" presName="BalanceSpacing1" presStyleCnt="0"/>
      <dgm:spPr/>
    </dgm:pt>
    <dgm:pt modelId="{2FAE5C9B-800A-4FE8-9836-F8F0348CEFDB}" type="pres">
      <dgm:prSet presAssocID="{0E4CAE72-C3DC-4223-90F3-AA2B6E3E00EF}" presName="Accent1Text" presStyleLbl="node1" presStyleIdx="1" presStyleCnt="4" custLinFactNeighborX="-25058" custLinFactNeighborY="3064"/>
      <dgm:spPr/>
      <dgm:t>
        <a:bodyPr/>
        <a:lstStyle/>
        <a:p>
          <a:endParaRPr lang="pl-PL"/>
        </a:p>
      </dgm:t>
    </dgm:pt>
    <dgm:pt modelId="{264549A5-218B-4F30-86B9-B1132A2D5013}" type="pres">
      <dgm:prSet presAssocID="{0E4CAE72-C3DC-4223-90F3-AA2B6E3E00EF}" presName="spaceBetweenRectangles" presStyleCnt="0"/>
      <dgm:spPr/>
    </dgm:pt>
    <dgm:pt modelId="{2E967123-A6D4-4187-A76B-3A5C396A4180}" type="pres">
      <dgm:prSet presAssocID="{FC8A948B-5F46-471D-BE76-B6D393257485}" presName="composite" presStyleCnt="0"/>
      <dgm:spPr/>
    </dgm:pt>
    <dgm:pt modelId="{906FF3F7-1DC3-4538-938C-325F837DBBBC}" type="pres">
      <dgm:prSet presAssocID="{FC8A948B-5F46-471D-BE76-B6D393257485}" presName="Parent1" presStyleLbl="node1" presStyleIdx="2" presStyleCnt="4" custLinFactNeighborX="81005" custLinFactNeighborY="-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3BE3E4-3772-4337-B3F8-C1A2F99CC3EA}" type="pres">
      <dgm:prSet presAssocID="{FC8A948B-5F46-471D-BE76-B6D393257485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264A7F9-BCE3-4838-BD6C-57CFBA13AE7F}" type="pres">
      <dgm:prSet presAssocID="{FC8A948B-5F46-471D-BE76-B6D393257485}" presName="BalanceSpacing" presStyleCnt="0"/>
      <dgm:spPr/>
    </dgm:pt>
    <dgm:pt modelId="{D25F57E4-73ED-43AC-87B9-BF7550BEFB45}" type="pres">
      <dgm:prSet presAssocID="{FC8A948B-5F46-471D-BE76-B6D393257485}" presName="BalanceSpacing1" presStyleCnt="0"/>
      <dgm:spPr/>
    </dgm:pt>
    <dgm:pt modelId="{FD1746BD-8CAB-4EB7-AB24-02DEAECF8FFC}" type="pres">
      <dgm:prSet presAssocID="{3E69AE8F-46B3-4AD9-9DF0-F954B0143F1F}" presName="Accent1Text" presStyleLbl="node1" presStyleIdx="3" presStyleCnt="4" custLinFactNeighborX="24535" custLinFactNeighborY="-81816"/>
      <dgm:spPr/>
      <dgm:t>
        <a:bodyPr/>
        <a:lstStyle/>
        <a:p>
          <a:endParaRPr lang="pl-PL"/>
        </a:p>
      </dgm:t>
    </dgm:pt>
  </dgm:ptLst>
  <dgm:cxnLst>
    <dgm:cxn modelId="{DE42255C-1371-4858-AE2F-078AC4D4D13D}" type="presOf" srcId="{192235FB-9287-475D-8243-2C637441A3E2}" destId="{0EC13C60-F02E-4582-9F6E-8F25C4B340F9}" srcOrd="0" destOrd="0" presId="urn:microsoft.com/office/officeart/2008/layout/AlternatingHexagons"/>
    <dgm:cxn modelId="{1C552AC3-BDAA-4D92-A00D-B452E51EFC75}" type="presOf" srcId="{3E69AE8F-46B3-4AD9-9DF0-F954B0143F1F}" destId="{FD1746BD-8CAB-4EB7-AB24-02DEAECF8FFC}" srcOrd="0" destOrd="0" presId="urn:microsoft.com/office/officeart/2008/layout/AlternatingHexagons"/>
    <dgm:cxn modelId="{DDF0122D-A95A-4822-BB32-2B70454A73F4}" srcId="{4CD5A376-D7D6-499E-A37E-6B1CBECFC870}" destId="{192235FB-9287-475D-8243-2C637441A3E2}" srcOrd="0" destOrd="0" parTransId="{BF146EE0-A853-4E90-83DA-9F3DD85B312A}" sibTransId="{0E4CAE72-C3DC-4223-90F3-AA2B6E3E00EF}"/>
    <dgm:cxn modelId="{85F3406D-2C92-4636-B36F-BE81FCAF98C3}" srcId="{4CD5A376-D7D6-499E-A37E-6B1CBECFC870}" destId="{FC8A948B-5F46-471D-BE76-B6D393257485}" srcOrd="1" destOrd="0" parTransId="{A72DBA15-9915-48F4-A697-3D789F46A960}" sibTransId="{3E69AE8F-46B3-4AD9-9DF0-F954B0143F1F}"/>
    <dgm:cxn modelId="{F6BF372F-FC00-491C-9969-4627AC98EEB7}" type="presOf" srcId="{FC8A948B-5F46-471D-BE76-B6D393257485}" destId="{906FF3F7-1DC3-4538-938C-325F837DBBBC}" srcOrd="0" destOrd="0" presId="urn:microsoft.com/office/officeart/2008/layout/AlternatingHexagons"/>
    <dgm:cxn modelId="{B6F8C00F-C4FC-40EA-99D3-DDC01EA3F3BD}" type="presOf" srcId="{0E4CAE72-C3DC-4223-90F3-AA2B6E3E00EF}" destId="{2FAE5C9B-800A-4FE8-9836-F8F0348CEFDB}" srcOrd="0" destOrd="0" presId="urn:microsoft.com/office/officeart/2008/layout/AlternatingHexagons"/>
    <dgm:cxn modelId="{38E98AD5-AA5F-48B2-917F-FD1B77CF69AE}" type="presOf" srcId="{4CD5A376-D7D6-499E-A37E-6B1CBECFC870}" destId="{EF9FAB77-3F04-4C1A-84DE-E3B837D8E5E3}" srcOrd="0" destOrd="0" presId="urn:microsoft.com/office/officeart/2008/layout/AlternatingHexagons"/>
    <dgm:cxn modelId="{E6B6BA34-1D1F-4F93-B093-0F4C4F09B225}" type="presParOf" srcId="{EF9FAB77-3F04-4C1A-84DE-E3B837D8E5E3}" destId="{E6A68861-4E71-43AA-A7CB-FB99F8F8A1D0}" srcOrd="0" destOrd="0" presId="urn:microsoft.com/office/officeart/2008/layout/AlternatingHexagons"/>
    <dgm:cxn modelId="{F145035E-96F8-43F0-8884-A29FB2D92B1F}" type="presParOf" srcId="{E6A68861-4E71-43AA-A7CB-FB99F8F8A1D0}" destId="{0EC13C60-F02E-4582-9F6E-8F25C4B340F9}" srcOrd="0" destOrd="0" presId="urn:microsoft.com/office/officeart/2008/layout/AlternatingHexagons"/>
    <dgm:cxn modelId="{4EBE73B9-9E97-4CBE-BC92-58A7B707B051}" type="presParOf" srcId="{E6A68861-4E71-43AA-A7CB-FB99F8F8A1D0}" destId="{6F86E5F7-105A-4AB6-A805-401E7EF9B438}" srcOrd="1" destOrd="0" presId="urn:microsoft.com/office/officeart/2008/layout/AlternatingHexagons"/>
    <dgm:cxn modelId="{0E3384AF-CDFD-41A2-B51A-99AA876C4ACC}" type="presParOf" srcId="{E6A68861-4E71-43AA-A7CB-FB99F8F8A1D0}" destId="{E5CB1318-1379-45B7-B663-7400FD9748DB}" srcOrd="2" destOrd="0" presId="urn:microsoft.com/office/officeart/2008/layout/AlternatingHexagons"/>
    <dgm:cxn modelId="{F9AECDC7-DAB2-4D24-87C8-6CD8F6DC9F31}" type="presParOf" srcId="{E6A68861-4E71-43AA-A7CB-FB99F8F8A1D0}" destId="{F3DA9A31-4803-454D-AD6F-2EE58774E60E}" srcOrd="3" destOrd="0" presId="urn:microsoft.com/office/officeart/2008/layout/AlternatingHexagons"/>
    <dgm:cxn modelId="{400A27D4-09B5-4262-8C27-EF29D80F997B}" type="presParOf" srcId="{E6A68861-4E71-43AA-A7CB-FB99F8F8A1D0}" destId="{2FAE5C9B-800A-4FE8-9836-F8F0348CEFDB}" srcOrd="4" destOrd="0" presId="urn:microsoft.com/office/officeart/2008/layout/AlternatingHexagons"/>
    <dgm:cxn modelId="{46472558-E5DB-4C26-AD25-03C0F6EEE303}" type="presParOf" srcId="{EF9FAB77-3F04-4C1A-84DE-E3B837D8E5E3}" destId="{264549A5-218B-4F30-86B9-B1132A2D5013}" srcOrd="1" destOrd="0" presId="urn:microsoft.com/office/officeart/2008/layout/AlternatingHexagons"/>
    <dgm:cxn modelId="{7283DF25-DCE2-4B76-A19F-1F5D539B826E}" type="presParOf" srcId="{EF9FAB77-3F04-4C1A-84DE-E3B837D8E5E3}" destId="{2E967123-A6D4-4187-A76B-3A5C396A4180}" srcOrd="2" destOrd="0" presId="urn:microsoft.com/office/officeart/2008/layout/AlternatingHexagons"/>
    <dgm:cxn modelId="{AF2108B7-6E32-452D-AFFB-73503C12685E}" type="presParOf" srcId="{2E967123-A6D4-4187-A76B-3A5C396A4180}" destId="{906FF3F7-1DC3-4538-938C-325F837DBBBC}" srcOrd="0" destOrd="0" presId="urn:microsoft.com/office/officeart/2008/layout/AlternatingHexagons"/>
    <dgm:cxn modelId="{4EC4876A-D7F2-49BA-9FFC-790F380A2C31}" type="presParOf" srcId="{2E967123-A6D4-4187-A76B-3A5C396A4180}" destId="{803BE3E4-3772-4337-B3F8-C1A2F99CC3EA}" srcOrd="1" destOrd="0" presId="urn:microsoft.com/office/officeart/2008/layout/AlternatingHexagons"/>
    <dgm:cxn modelId="{E05A3159-B4AF-45BE-A71A-872255D2D411}" type="presParOf" srcId="{2E967123-A6D4-4187-A76B-3A5C396A4180}" destId="{B264A7F9-BCE3-4838-BD6C-57CFBA13AE7F}" srcOrd="2" destOrd="0" presId="urn:microsoft.com/office/officeart/2008/layout/AlternatingHexagons"/>
    <dgm:cxn modelId="{D476E2F0-64F7-41DE-B5D8-B2B7BBF1E376}" type="presParOf" srcId="{2E967123-A6D4-4187-A76B-3A5C396A4180}" destId="{D25F57E4-73ED-43AC-87B9-BF7550BEFB45}" srcOrd="3" destOrd="0" presId="urn:microsoft.com/office/officeart/2008/layout/AlternatingHexagons"/>
    <dgm:cxn modelId="{58239275-3904-4A14-B559-4581D2248E70}" type="presParOf" srcId="{2E967123-A6D4-4187-A76B-3A5C396A4180}" destId="{FD1746BD-8CAB-4EB7-AB24-02DEAECF8F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786174-A69A-4CB5-8B4F-8CE1C63224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8725DCD-460E-43EE-A496-C1EF0253D670}">
      <dgm:prSet phldrT="[Teks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Istnieją dwa rodzaje zadań: </a:t>
          </a:r>
          <a:endParaRPr lang="pl-PL" dirty="0">
            <a:solidFill>
              <a:schemeClr val="tx1"/>
            </a:solidFill>
          </a:endParaRPr>
        </a:p>
      </dgm:t>
    </dgm:pt>
    <dgm:pt modelId="{5D5903E7-0B79-4C8E-9298-42B4179DBE8C}" type="parTrans" cxnId="{913B8171-CC7D-484B-9CFF-0FFB6C31529B}">
      <dgm:prSet/>
      <dgm:spPr/>
      <dgm:t>
        <a:bodyPr/>
        <a:lstStyle/>
        <a:p>
          <a:endParaRPr lang="pl-PL"/>
        </a:p>
      </dgm:t>
    </dgm:pt>
    <dgm:pt modelId="{1D40DC88-EBBD-4A6D-AC0E-49DA1E5E2810}" type="sibTrans" cxnId="{913B8171-CC7D-484B-9CFF-0FFB6C31529B}">
      <dgm:prSet/>
      <dgm:spPr/>
      <dgm:t>
        <a:bodyPr/>
        <a:lstStyle/>
        <a:p>
          <a:endParaRPr lang="pl-PL"/>
        </a:p>
      </dgm:t>
    </dgm:pt>
    <dgm:pt modelId="{CBDB79EF-14A2-4537-A659-0BBFCC7FB57C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zadania zwykłe </a:t>
          </a:r>
          <a:endParaRPr lang="pl-PL" b="0" dirty="0">
            <a:solidFill>
              <a:schemeClr val="tx1"/>
            </a:solidFill>
          </a:endParaRPr>
        </a:p>
      </dgm:t>
    </dgm:pt>
    <dgm:pt modelId="{83FA8E5D-F060-4DF5-8274-6EBF4807A7EA}" type="parTrans" cxnId="{200FB5AF-266F-449E-873A-573BCA115CB5}">
      <dgm:prSet/>
      <dgm:spPr/>
      <dgm:t>
        <a:bodyPr/>
        <a:lstStyle/>
        <a:p>
          <a:endParaRPr lang="pl-PL"/>
        </a:p>
      </dgm:t>
    </dgm:pt>
    <dgm:pt modelId="{697C5063-8193-40A2-B292-5BE2A6518A21}" type="sibTrans" cxnId="{200FB5AF-266F-449E-873A-573BCA115CB5}">
      <dgm:prSet/>
      <dgm:spPr/>
      <dgm:t>
        <a:bodyPr/>
        <a:lstStyle/>
        <a:p>
          <a:endParaRPr lang="pl-PL"/>
        </a:p>
      </dgm:t>
    </dgm:pt>
    <dgm:pt modelId="{8D3EB508-E0BD-42E7-A51B-BBB8A0A15005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zadanie o nazwie koszty pośrednie</a:t>
          </a:r>
          <a:endParaRPr lang="pl-PL" b="0" dirty="0">
            <a:solidFill>
              <a:schemeClr val="tx1"/>
            </a:solidFill>
          </a:endParaRPr>
        </a:p>
      </dgm:t>
    </dgm:pt>
    <dgm:pt modelId="{300EF9D2-45AA-414D-9C02-A941C649E3F9}" type="parTrans" cxnId="{ACC41AC9-8286-4585-8430-33ACF16528DC}">
      <dgm:prSet/>
      <dgm:spPr/>
      <dgm:t>
        <a:bodyPr/>
        <a:lstStyle/>
        <a:p>
          <a:endParaRPr lang="pl-PL"/>
        </a:p>
      </dgm:t>
    </dgm:pt>
    <dgm:pt modelId="{FAD89AEB-EA9C-49B4-85ED-676329D7688B}" type="sibTrans" cxnId="{ACC41AC9-8286-4585-8430-33ACF16528DC}">
      <dgm:prSet/>
      <dgm:spPr/>
      <dgm:t>
        <a:bodyPr/>
        <a:lstStyle/>
        <a:p>
          <a:endParaRPr lang="pl-PL"/>
        </a:p>
      </dgm:t>
    </dgm:pt>
    <dgm:pt modelId="{ACCD055D-142F-49A4-BDDB-B6ED83716A2E}" type="pres">
      <dgm:prSet presAssocID="{16786174-A69A-4CB5-8B4F-8CE1C63224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EC846DB-DA72-47D7-9F22-44F3429237B7}" type="pres">
      <dgm:prSet presAssocID="{B8725DCD-460E-43EE-A496-C1EF0253D670}" presName="hierRoot1" presStyleCnt="0">
        <dgm:presLayoutVars>
          <dgm:hierBranch val="init"/>
        </dgm:presLayoutVars>
      </dgm:prSet>
      <dgm:spPr/>
    </dgm:pt>
    <dgm:pt modelId="{EEEBABC1-5079-4510-BB02-695F58882016}" type="pres">
      <dgm:prSet presAssocID="{B8725DCD-460E-43EE-A496-C1EF0253D670}" presName="rootComposite1" presStyleCnt="0"/>
      <dgm:spPr/>
    </dgm:pt>
    <dgm:pt modelId="{F1F23FE3-1268-4D1B-BF0C-505F99F1C2FE}" type="pres">
      <dgm:prSet presAssocID="{B8725DCD-460E-43EE-A496-C1EF0253D670}" presName="rootText1" presStyleLbl="node0" presStyleIdx="0" presStyleCnt="1" custScaleX="159227" custScaleY="54095" custLinFactNeighborX="7265" custLinFactNeighborY="-423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E8A7FA0-724F-4D4E-BA27-444CF71D1776}" type="pres">
      <dgm:prSet presAssocID="{B8725DCD-460E-43EE-A496-C1EF0253D670}" presName="rootConnector1" presStyleLbl="node1" presStyleIdx="0" presStyleCnt="0"/>
      <dgm:spPr/>
      <dgm:t>
        <a:bodyPr/>
        <a:lstStyle/>
        <a:p>
          <a:endParaRPr lang="pl-PL"/>
        </a:p>
      </dgm:t>
    </dgm:pt>
    <dgm:pt modelId="{B8DF8F55-42F2-4A00-947F-96145A425355}" type="pres">
      <dgm:prSet presAssocID="{B8725DCD-460E-43EE-A496-C1EF0253D670}" presName="hierChild2" presStyleCnt="0"/>
      <dgm:spPr/>
    </dgm:pt>
    <dgm:pt modelId="{7F0BC0F1-2B1D-4C46-8C41-2395351462D3}" type="pres">
      <dgm:prSet presAssocID="{83FA8E5D-F060-4DF5-8274-6EBF4807A7EA}" presName="Name37" presStyleLbl="parChTrans1D2" presStyleIdx="0" presStyleCnt="2"/>
      <dgm:spPr/>
      <dgm:t>
        <a:bodyPr/>
        <a:lstStyle/>
        <a:p>
          <a:endParaRPr lang="pl-PL"/>
        </a:p>
      </dgm:t>
    </dgm:pt>
    <dgm:pt modelId="{4DE5FF01-E401-4D3B-B69E-D1828021C84A}" type="pres">
      <dgm:prSet presAssocID="{CBDB79EF-14A2-4537-A659-0BBFCC7FB57C}" presName="hierRoot2" presStyleCnt="0">
        <dgm:presLayoutVars>
          <dgm:hierBranch val="init"/>
        </dgm:presLayoutVars>
      </dgm:prSet>
      <dgm:spPr/>
    </dgm:pt>
    <dgm:pt modelId="{FF96FEF1-BCBD-4345-8C04-8DC59B1A2551}" type="pres">
      <dgm:prSet presAssocID="{CBDB79EF-14A2-4537-A659-0BBFCC7FB57C}" presName="rootComposite" presStyleCnt="0"/>
      <dgm:spPr/>
    </dgm:pt>
    <dgm:pt modelId="{15E62237-C59C-4F9C-9E93-1981DF977708}" type="pres">
      <dgm:prSet presAssocID="{CBDB79EF-14A2-4537-A659-0BBFCC7FB57C}" presName="rootText" presStyleLbl="node2" presStyleIdx="0" presStyleCnt="2" custScaleY="755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F6AA806-DDB8-4DBD-98CE-2018E5B3F509}" type="pres">
      <dgm:prSet presAssocID="{CBDB79EF-14A2-4537-A659-0BBFCC7FB57C}" presName="rootConnector" presStyleLbl="node2" presStyleIdx="0" presStyleCnt="2"/>
      <dgm:spPr/>
      <dgm:t>
        <a:bodyPr/>
        <a:lstStyle/>
        <a:p>
          <a:endParaRPr lang="pl-PL"/>
        </a:p>
      </dgm:t>
    </dgm:pt>
    <dgm:pt modelId="{600BA1DD-D609-4B12-8995-64DEBF6B7AFE}" type="pres">
      <dgm:prSet presAssocID="{CBDB79EF-14A2-4537-A659-0BBFCC7FB57C}" presName="hierChild4" presStyleCnt="0"/>
      <dgm:spPr/>
    </dgm:pt>
    <dgm:pt modelId="{02826365-3027-4FE2-BFA0-BA78467534BF}" type="pres">
      <dgm:prSet presAssocID="{CBDB79EF-14A2-4537-A659-0BBFCC7FB57C}" presName="hierChild5" presStyleCnt="0"/>
      <dgm:spPr/>
    </dgm:pt>
    <dgm:pt modelId="{222F35D5-F065-451F-ADC0-2B9E199632B6}" type="pres">
      <dgm:prSet presAssocID="{300EF9D2-45AA-414D-9C02-A941C649E3F9}" presName="Name37" presStyleLbl="parChTrans1D2" presStyleIdx="1" presStyleCnt="2"/>
      <dgm:spPr/>
      <dgm:t>
        <a:bodyPr/>
        <a:lstStyle/>
        <a:p>
          <a:endParaRPr lang="pl-PL"/>
        </a:p>
      </dgm:t>
    </dgm:pt>
    <dgm:pt modelId="{B07A820D-4C8F-4FFA-8BD9-7F6377DF29C3}" type="pres">
      <dgm:prSet presAssocID="{8D3EB508-E0BD-42E7-A51B-BBB8A0A15005}" presName="hierRoot2" presStyleCnt="0">
        <dgm:presLayoutVars>
          <dgm:hierBranch val="init"/>
        </dgm:presLayoutVars>
      </dgm:prSet>
      <dgm:spPr/>
    </dgm:pt>
    <dgm:pt modelId="{359BF77B-B660-488E-8AD4-7B59C8B4B753}" type="pres">
      <dgm:prSet presAssocID="{8D3EB508-E0BD-42E7-A51B-BBB8A0A15005}" presName="rootComposite" presStyleCnt="0"/>
      <dgm:spPr/>
    </dgm:pt>
    <dgm:pt modelId="{BBB29703-70BB-47E6-9CA7-428931F8C20E}" type="pres">
      <dgm:prSet presAssocID="{8D3EB508-E0BD-42E7-A51B-BBB8A0A15005}" presName="rootText" presStyleLbl="node2" presStyleIdx="1" presStyleCnt="2" custScaleY="755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BA2AC46-46E2-49A3-819E-95E317357A96}" type="pres">
      <dgm:prSet presAssocID="{8D3EB508-E0BD-42E7-A51B-BBB8A0A15005}" presName="rootConnector" presStyleLbl="node2" presStyleIdx="1" presStyleCnt="2"/>
      <dgm:spPr/>
      <dgm:t>
        <a:bodyPr/>
        <a:lstStyle/>
        <a:p>
          <a:endParaRPr lang="pl-PL"/>
        </a:p>
      </dgm:t>
    </dgm:pt>
    <dgm:pt modelId="{54A3B1FF-9897-4D44-9F46-159EFA124669}" type="pres">
      <dgm:prSet presAssocID="{8D3EB508-E0BD-42E7-A51B-BBB8A0A15005}" presName="hierChild4" presStyleCnt="0"/>
      <dgm:spPr/>
    </dgm:pt>
    <dgm:pt modelId="{5EC3C611-3D19-4EA2-9267-D87CDE0F3489}" type="pres">
      <dgm:prSet presAssocID="{8D3EB508-E0BD-42E7-A51B-BBB8A0A15005}" presName="hierChild5" presStyleCnt="0"/>
      <dgm:spPr/>
    </dgm:pt>
    <dgm:pt modelId="{C485BE9B-B0CE-4196-BA26-264A5B7D1A9E}" type="pres">
      <dgm:prSet presAssocID="{B8725DCD-460E-43EE-A496-C1EF0253D670}" presName="hierChild3" presStyleCnt="0"/>
      <dgm:spPr/>
    </dgm:pt>
  </dgm:ptLst>
  <dgm:cxnLst>
    <dgm:cxn modelId="{ACC41AC9-8286-4585-8430-33ACF16528DC}" srcId="{B8725DCD-460E-43EE-A496-C1EF0253D670}" destId="{8D3EB508-E0BD-42E7-A51B-BBB8A0A15005}" srcOrd="1" destOrd="0" parTransId="{300EF9D2-45AA-414D-9C02-A941C649E3F9}" sibTransId="{FAD89AEB-EA9C-49B4-85ED-676329D7688B}"/>
    <dgm:cxn modelId="{94C7DCAD-290E-48EF-B270-631C5C226242}" type="presOf" srcId="{B8725DCD-460E-43EE-A496-C1EF0253D670}" destId="{F1F23FE3-1268-4D1B-BF0C-505F99F1C2FE}" srcOrd="0" destOrd="0" presId="urn:microsoft.com/office/officeart/2005/8/layout/orgChart1"/>
    <dgm:cxn modelId="{200FB5AF-266F-449E-873A-573BCA115CB5}" srcId="{B8725DCD-460E-43EE-A496-C1EF0253D670}" destId="{CBDB79EF-14A2-4537-A659-0BBFCC7FB57C}" srcOrd="0" destOrd="0" parTransId="{83FA8E5D-F060-4DF5-8274-6EBF4807A7EA}" sibTransId="{697C5063-8193-40A2-B292-5BE2A6518A21}"/>
    <dgm:cxn modelId="{A921E29A-D007-449C-8BFC-F6D79881DDD4}" type="presOf" srcId="{CBDB79EF-14A2-4537-A659-0BBFCC7FB57C}" destId="{15E62237-C59C-4F9C-9E93-1981DF977708}" srcOrd="0" destOrd="0" presId="urn:microsoft.com/office/officeart/2005/8/layout/orgChart1"/>
    <dgm:cxn modelId="{595C4592-5CA3-466E-BEF5-EF63917138F0}" type="presOf" srcId="{8D3EB508-E0BD-42E7-A51B-BBB8A0A15005}" destId="{3BA2AC46-46E2-49A3-819E-95E317357A96}" srcOrd="1" destOrd="0" presId="urn:microsoft.com/office/officeart/2005/8/layout/orgChart1"/>
    <dgm:cxn modelId="{DCB508E2-F9AF-4254-9915-3EBAFB2DC1ED}" type="presOf" srcId="{8D3EB508-E0BD-42E7-A51B-BBB8A0A15005}" destId="{BBB29703-70BB-47E6-9CA7-428931F8C20E}" srcOrd="0" destOrd="0" presId="urn:microsoft.com/office/officeart/2005/8/layout/orgChart1"/>
    <dgm:cxn modelId="{89906714-D792-40AE-9AB1-508A095F0F4B}" type="presOf" srcId="{16786174-A69A-4CB5-8B4F-8CE1C6322497}" destId="{ACCD055D-142F-49A4-BDDB-B6ED83716A2E}" srcOrd="0" destOrd="0" presId="urn:microsoft.com/office/officeart/2005/8/layout/orgChart1"/>
    <dgm:cxn modelId="{F5631D7A-A33F-4B42-B8AC-6BA665841AAE}" type="presOf" srcId="{83FA8E5D-F060-4DF5-8274-6EBF4807A7EA}" destId="{7F0BC0F1-2B1D-4C46-8C41-2395351462D3}" srcOrd="0" destOrd="0" presId="urn:microsoft.com/office/officeart/2005/8/layout/orgChart1"/>
    <dgm:cxn modelId="{441AEF9F-396F-4847-AB4D-FECB77A8DBDF}" type="presOf" srcId="{300EF9D2-45AA-414D-9C02-A941C649E3F9}" destId="{222F35D5-F065-451F-ADC0-2B9E199632B6}" srcOrd="0" destOrd="0" presId="urn:microsoft.com/office/officeart/2005/8/layout/orgChart1"/>
    <dgm:cxn modelId="{7A68978C-1877-43A5-B46F-E4795C549942}" type="presOf" srcId="{CBDB79EF-14A2-4537-A659-0BBFCC7FB57C}" destId="{AF6AA806-DDB8-4DBD-98CE-2018E5B3F509}" srcOrd="1" destOrd="0" presId="urn:microsoft.com/office/officeart/2005/8/layout/orgChart1"/>
    <dgm:cxn modelId="{C3FA667A-5BA0-41BD-98FC-A59144CDAE94}" type="presOf" srcId="{B8725DCD-460E-43EE-A496-C1EF0253D670}" destId="{2E8A7FA0-724F-4D4E-BA27-444CF71D1776}" srcOrd="1" destOrd="0" presId="urn:microsoft.com/office/officeart/2005/8/layout/orgChart1"/>
    <dgm:cxn modelId="{913B8171-CC7D-484B-9CFF-0FFB6C31529B}" srcId="{16786174-A69A-4CB5-8B4F-8CE1C6322497}" destId="{B8725DCD-460E-43EE-A496-C1EF0253D670}" srcOrd="0" destOrd="0" parTransId="{5D5903E7-0B79-4C8E-9298-42B4179DBE8C}" sibTransId="{1D40DC88-EBBD-4A6D-AC0E-49DA1E5E2810}"/>
    <dgm:cxn modelId="{A6307E36-9910-457C-B306-078A867F7A51}" type="presParOf" srcId="{ACCD055D-142F-49A4-BDDB-B6ED83716A2E}" destId="{BEC846DB-DA72-47D7-9F22-44F3429237B7}" srcOrd="0" destOrd="0" presId="urn:microsoft.com/office/officeart/2005/8/layout/orgChart1"/>
    <dgm:cxn modelId="{5DCE835F-581B-45F6-A633-A3BD31606EF9}" type="presParOf" srcId="{BEC846DB-DA72-47D7-9F22-44F3429237B7}" destId="{EEEBABC1-5079-4510-BB02-695F58882016}" srcOrd="0" destOrd="0" presId="urn:microsoft.com/office/officeart/2005/8/layout/orgChart1"/>
    <dgm:cxn modelId="{D1CBC6C4-23BB-4713-BE28-4C9A119BFE92}" type="presParOf" srcId="{EEEBABC1-5079-4510-BB02-695F58882016}" destId="{F1F23FE3-1268-4D1B-BF0C-505F99F1C2FE}" srcOrd="0" destOrd="0" presId="urn:microsoft.com/office/officeart/2005/8/layout/orgChart1"/>
    <dgm:cxn modelId="{E137903E-5717-4E32-84F6-762633544287}" type="presParOf" srcId="{EEEBABC1-5079-4510-BB02-695F58882016}" destId="{2E8A7FA0-724F-4D4E-BA27-444CF71D1776}" srcOrd="1" destOrd="0" presId="urn:microsoft.com/office/officeart/2005/8/layout/orgChart1"/>
    <dgm:cxn modelId="{066E5B03-4E0A-4F39-8E3F-975B9D97321D}" type="presParOf" srcId="{BEC846DB-DA72-47D7-9F22-44F3429237B7}" destId="{B8DF8F55-42F2-4A00-947F-96145A425355}" srcOrd="1" destOrd="0" presId="urn:microsoft.com/office/officeart/2005/8/layout/orgChart1"/>
    <dgm:cxn modelId="{C2016313-586B-44C6-9F12-A5AB26B46B7B}" type="presParOf" srcId="{B8DF8F55-42F2-4A00-947F-96145A425355}" destId="{7F0BC0F1-2B1D-4C46-8C41-2395351462D3}" srcOrd="0" destOrd="0" presId="urn:microsoft.com/office/officeart/2005/8/layout/orgChart1"/>
    <dgm:cxn modelId="{9F4515FD-1839-44C6-8142-F43892F23D6D}" type="presParOf" srcId="{B8DF8F55-42F2-4A00-947F-96145A425355}" destId="{4DE5FF01-E401-4D3B-B69E-D1828021C84A}" srcOrd="1" destOrd="0" presId="urn:microsoft.com/office/officeart/2005/8/layout/orgChart1"/>
    <dgm:cxn modelId="{18FCAEA7-D0D9-408D-983E-F8AB43399523}" type="presParOf" srcId="{4DE5FF01-E401-4D3B-B69E-D1828021C84A}" destId="{FF96FEF1-BCBD-4345-8C04-8DC59B1A2551}" srcOrd="0" destOrd="0" presId="urn:microsoft.com/office/officeart/2005/8/layout/orgChart1"/>
    <dgm:cxn modelId="{E04A3D73-DF70-42F6-A6C0-D6A02F116C6B}" type="presParOf" srcId="{FF96FEF1-BCBD-4345-8C04-8DC59B1A2551}" destId="{15E62237-C59C-4F9C-9E93-1981DF977708}" srcOrd="0" destOrd="0" presId="urn:microsoft.com/office/officeart/2005/8/layout/orgChart1"/>
    <dgm:cxn modelId="{6601E511-D044-48C1-BB02-529E57B2424B}" type="presParOf" srcId="{FF96FEF1-BCBD-4345-8C04-8DC59B1A2551}" destId="{AF6AA806-DDB8-4DBD-98CE-2018E5B3F509}" srcOrd="1" destOrd="0" presId="urn:microsoft.com/office/officeart/2005/8/layout/orgChart1"/>
    <dgm:cxn modelId="{24E1AB3D-0A87-4DCC-A999-2785F2CC2686}" type="presParOf" srcId="{4DE5FF01-E401-4D3B-B69E-D1828021C84A}" destId="{600BA1DD-D609-4B12-8995-64DEBF6B7AFE}" srcOrd="1" destOrd="0" presId="urn:microsoft.com/office/officeart/2005/8/layout/orgChart1"/>
    <dgm:cxn modelId="{396E5280-6F56-4DEA-A91F-81BF2835A9E7}" type="presParOf" srcId="{4DE5FF01-E401-4D3B-B69E-D1828021C84A}" destId="{02826365-3027-4FE2-BFA0-BA78467534BF}" srcOrd="2" destOrd="0" presId="urn:microsoft.com/office/officeart/2005/8/layout/orgChart1"/>
    <dgm:cxn modelId="{946FD0BB-682E-4C8C-B4E1-8EBE67FFAB05}" type="presParOf" srcId="{B8DF8F55-42F2-4A00-947F-96145A425355}" destId="{222F35D5-F065-451F-ADC0-2B9E199632B6}" srcOrd="2" destOrd="0" presId="urn:microsoft.com/office/officeart/2005/8/layout/orgChart1"/>
    <dgm:cxn modelId="{7351D075-1338-4FBF-91D4-961700CFACE5}" type="presParOf" srcId="{B8DF8F55-42F2-4A00-947F-96145A425355}" destId="{B07A820D-4C8F-4FFA-8BD9-7F6377DF29C3}" srcOrd="3" destOrd="0" presId="urn:microsoft.com/office/officeart/2005/8/layout/orgChart1"/>
    <dgm:cxn modelId="{EF776CE6-012E-4A71-B2BE-7B44F7961ED4}" type="presParOf" srcId="{B07A820D-4C8F-4FFA-8BD9-7F6377DF29C3}" destId="{359BF77B-B660-488E-8AD4-7B59C8B4B753}" srcOrd="0" destOrd="0" presId="urn:microsoft.com/office/officeart/2005/8/layout/orgChart1"/>
    <dgm:cxn modelId="{F2CA5AE9-1104-4E2A-A56D-953D0130FDD1}" type="presParOf" srcId="{359BF77B-B660-488E-8AD4-7B59C8B4B753}" destId="{BBB29703-70BB-47E6-9CA7-428931F8C20E}" srcOrd="0" destOrd="0" presId="urn:microsoft.com/office/officeart/2005/8/layout/orgChart1"/>
    <dgm:cxn modelId="{88B5CFC4-D883-4E2D-AB73-6389AEAB5F9D}" type="presParOf" srcId="{359BF77B-B660-488E-8AD4-7B59C8B4B753}" destId="{3BA2AC46-46E2-49A3-819E-95E317357A96}" srcOrd="1" destOrd="0" presId="urn:microsoft.com/office/officeart/2005/8/layout/orgChart1"/>
    <dgm:cxn modelId="{68AD8ECB-65F1-457B-870B-5A37702E07AA}" type="presParOf" srcId="{B07A820D-4C8F-4FFA-8BD9-7F6377DF29C3}" destId="{54A3B1FF-9897-4D44-9F46-159EFA124669}" srcOrd="1" destOrd="0" presId="urn:microsoft.com/office/officeart/2005/8/layout/orgChart1"/>
    <dgm:cxn modelId="{0AC8DAA7-999E-4988-B576-EB228D65ED71}" type="presParOf" srcId="{B07A820D-4C8F-4FFA-8BD9-7F6377DF29C3}" destId="{5EC3C611-3D19-4EA2-9267-D87CDE0F3489}" srcOrd="2" destOrd="0" presId="urn:microsoft.com/office/officeart/2005/8/layout/orgChart1"/>
    <dgm:cxn modelId="{6C9028D6-3073-4ADC-8F88-CD8B5EBE4E9E}" type="presParOf" srcId="{BEC846DB-DA72-47D7-9F22-44F3429237B7}" destId="{C485BE9B-B0CE-4196-BA26-264A5B7D1A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FC0CE7-97B8-4DC9-9FA9-64255EBA73B7}" type="datetimeFigureOut">
              <a:rPr lang="pl-PL" smtClean="0"/>
              <a:t>17.01.2024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93AC6D-A168-4AF7-8D7F-BC6061F7B1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5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EEFF2B-0721-7148-92D1-1650B5B78E9F}" type="datetimeFigureOut">
              <a:rPr lang="pl-PL" smtClean="0"/>
              <a:t>17.01.2024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7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3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5" y="6300199"/>
            <a:ext cx="91630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1" name="Symbol zastępczy obrazu 10">
            <a:extLst>
              <a:ext uri="{FF2B5EF4-FFF2-40B4-BE49-F238E27FC236}">
                <a16:creationId xmlns=""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5" y="6300199"/>
            <a:ext cx="91630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8CDFE25-4437-7188-EA7B-7D9DAD502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=""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=""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=""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=""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5" y="6300199"/>
            <a:ext cx="91630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=""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=""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5" y="6300199"/>
            <a:ext cx="91630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9" name="Symbol zastępczy obrazu 8">
            <a:extLst>
              <a:ext uri="{FF2B5EF4-FFF2-40B4-BE49-F238E27FC236}">
                <a16:creationId xmlns=""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=""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.wup.lodz.pl/" TargetMode="External"/><Relationship Id="rId2" Type="http://schemas.openxmlformats.org/officeDocument/2006/relationships/hyperlink" Target="mailto:wup.fel@wup.lodz.pl" TargetMode="Externa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1025426" y="2879737"/>
            <a:ext cx="9666387" cy="187220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7D6CA50C-1A88-4B3F-A34F-FE199F4205A2}"/>
              </a:ext>
            </a:extLst>
          </p:cNvPr>
          <p:cNvSpPr txBox="1">
            <a:spLocks/>
          </p:cNvSpPr>
          <p:nvPr/>
        </p:nvSpPr>
        <p:spPr>
          <a:xfrm>
            <a:off x="1601490" y="2915741"/>
            <a:ext cx="7810822" cy="1800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kumimoji="0" lang="pl-PL" alt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Działanie FELD.07.05 Integracja i społeczeństwo obywatelskie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altLang="pl-PL" sz="3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  <a:endParaRPr kumimoji="0" lang="pl-PL" altLang="pl-P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kumimoji="0" lang="pl-PL" alt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Priorytet 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kumimoji="0" lang="pl-PL" alt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Fundusze Europejskie </a:t>
            </a:r>
            <a:br>
              <a:rPr kumimoji="0" lang="pl-PL" alt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dla zatrudnienia i integracji w Łódzkiem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Fundusze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Europejskie dla Łódzkiego 2021-2027</a:t>
            </a:r>
            <a:r>
              <a:rPr lang="pl-PL" sz="2400" b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4" y="755501"/>
            <a:ext cx="2105907" cy="6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9342" y="683493"/>
            <a:ext cx="10153128" cy="16312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spcBef>
                <a:spcPts val="600"/>
              </a:spcBef>
            </a:pPr>
            <a:endParaRPr lang="pl-PL" sz="2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7051" y="656879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  <a:ea typeface="Open Sans" pitchFamily="2" charset="0"/>
              </a:rPr>
              <a:t>POTENCJALNI BENEFICJENCI</a:t>
            </a:r>
            <a:br>
              <a:rPr lang="pl-PL" dirty="0">
                <a:solidFill>
                  <a:schemeClr val="accent1"/>
                </a:solidFill>
                <a:ea typeface="Open Sans" pitchFamily="2" charset="0"/>
              </a:rPr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357679" y="1736880"/>
            <a:ext cx="5904656" cy="468001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organizacje </a:t>
            </a:r>
            <a:r>
              <a:rPr lang="pl-PL" sz="2400" dirty="0"/>
              <a:t>pozarządowe,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podmioty </a:t>
            </a:r>
            <a:r>
              <a:rPr lang="pl-PL" sz="2400" dirty="0"/>
              <a:t>ekonomii społecznej,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instytucje </a:t>
            </a:r>
            <a:r>
              <a:rPr lang="pl-PL" sz="2400" dirty="0"/>
              <a:t>rynku pracy, instytucje integracji i pomocy społecznej, niepubliczne podmioty integracji i pomocy społecznej,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jednostki </a:t>
            </a:r>
            <a:r>
              <a:rPr lang="pl-PL" sz="2400" dirty="0"/>
              <a:t>samorządu terytorialnego, jednostki organizacyjne działające w imieniu jednostek samorządu terytorialnego,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izby </a:t>
            </a:r>
            <a:r>
              <a:rPr lang="pl-PL" sz="2400" dirty="0"/>
              <a:t>gospodarcze, organizacje zrzeszające pracodawców, związki zawodowe,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uczelnie</a:t>
            </a:r>
            <a:r>
              <a:rPr lang="pl-PL" sz="2400" dirty="0"/>
              <a:t>, szkoły i inne placówki systemu oświaty, ośrodki kształcenia dorosłych,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570042" y="1736672"/>
            <a:ext cx="4340135" cy="4680226"/>
          </a:xfrm>
        </p:spPr>
        <p:txBody>
          <a:bodyPr>
            <a:normAutofit fontScale="92500"/>
          </a:bodyPr>
          <a:lstStyle/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pl-PL" sz="2200" dirty="0" smtClean="0"/>
              <a:t>instytucje </a:t>
            </a:r>
            <a:r>
              <a:rPr lang="pl-PL" sz="2200" dirty="0"/>
              <a:t>kultury, niepubliczne instytucje kultury, kościoły </a:t>
            </a:r>
            <a:br>
              <a:rPr lang="pl-PL" sz="2200" dirty="0"/>
            </a:br>
            <a:r>
              <a:rPr lang="pl-PL" sz="2200" dirty="0"/>
              <a:t>i związki wyznaniowe</a:t>
            </a:r>
          </a:p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pl-PL" sz="2200" dirty="0" smtClean="0"/>
              <a:t>kluby </a:t>
            </a:r>
            <a:r>
              <a:rPr lang="pl-PL" sz="2200" dirty="0"/>
              <a:t>sportowe, centra sportu, instytucje sportu, niepubliczne instytucje sportu,</a:t>
            </a:r>
          </a:p>
          <a:p>
            <a:pPr marL="358775">
              <a:spcBef>
                <a:spcPts val="600"/>
              </a:spcBef>
              <a:spcAft>
                <a:spcPts val="600"/>
              </a:spcAft>
            </a:pPr>
            <a:r>
              <a:rPr lang="pl-PL" sz="2200" dirty="0" smtClean="0"/>
              <a:t>MŚP</a:t>
            </a:r>
            <a:r>
              <a:rPr lang="pl-PL" sz="2200" dirty="0"/>
              <a:t>, duże przedsiębiorstwa.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-3593" t="7996" r="3593" b="6710"/>
          <a:stretch/>
        </p:blipFill>
        <p:spPr>
          <a:xfrm>
            <a:off x="6137994" y="5003973"/>
            <a:ext cx="4008246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9362" y="551863"/>
            <a:ext cx="9865096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WYMAGANIA WOBEC </a:t>
            </a:r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WNIOSKODAWCY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ze specyficznym kryterium merytorycznym nr 4 „Wnioskodawca” podmiot ubiegający się o dofinansowanie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3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- </a:t>
            </a:r>
            <a:r>
              <a:rPr lang="pl-PL" sz="23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posiada siedzibę na terenie województwa </a:t>
            </a:r>
            <a:r>
              <a:rPr lang="pl-PL" sz="23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łódzkiego</a:t>
            </a:r>
            <a:endParaRPr lang="pl-PL" sz="23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3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oraz</a:t>
            </a:r>
            <a:endParaRPr lang="pl-PL" sz="23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3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- wykazał </a:t>
            </a:r>
            <a:r>
              <a:rPr lang="pl-PL" sz="23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we wniosku, że </a:t>
            </a:r>
            <a:r>
              <a:rPr lang="pl-PL" sz="23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posiada co najmniej 2-letnie doświadczenie w zakresie przyznawania i świadczenia wsparcia organizacjom pozarządowym</a:t>
            </a:r>
            <a:r>
              <a:rPr lang="pl-PL" sz="23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zdobyte w ciągu ostatnich 5 lat przed złożeniem wniosku o dofinansowanie projektu w formie</a:t>
            </a:r>
            <a:r>
              <a:rPr lang="pl-PL" sz="23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pl-PL" sz="23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indent="263525">
              <a:spcBef>
                <a:spcPts val="600"/>
              </a:spcBef>
            </a:pPr>
            <a:r>
              <a:rPr lang="pl-PL" sz="23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•	udzielania wsparcia szkoleniowego, doradczego </a:t>
            </a:r>
            <a:r>
              <a:rPr lang="pl-PL" sz="23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lub</a:t>
            </a:r>
            <a:endParaRPr lang="pl-PL" sz="23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indent="263525">
              <a:spcBef>
                <a:spcPts val="600"/>
              </a:spcBef>
            </a:pPr>
            <a:r>
              <a:rPr lang="pl-PL" sz="23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•	udzielania wsparcia finansowego (np. w formie dotacji, grantów).</a:t>
            </a:r>
          </a:p>
          <a:p>
            <a:pPr>
              <a:spcBef>
                <a:spcPts val="600"/>
              </a:spcBef>
            </a:pP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3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161330" y="251445"/>
            <a:ext cx="9865096" cy="484748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endParaRPr lang="pl-PL" sz="2800" b="1" dirty="0" smtClean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pracownicy </a:t>
            </a: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lub przedstawiciele organizacji społeczeństwa obywatelskiego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2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</a:t>
            </a:r>
            <a:r>
              <a:rPr lang="pl-PL" sz="22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ze specyficznym kryterium merytorycznym nr 1 „Grupa docelowa”, wnioskodawca zapewnia, że projekt jest skierowany do </a:t>
            </a:r>
            <a:r>
              <a:rPr lang="pl-PL" sz="22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pracowników lub przedstawicieli (w tym wolontariuszy) organizacji pozarządowych</a:t>
            </a:r>
            <a:r>
              <a:rPr lang="pl-PL" sz="22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posiadających siedzibę na obszarze województwa łódzkiego, </a:t>
            </a:r>
            <a:r>
              <a:rPr lang="pl-PL" sz="22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które</a:t>
            </a:r>
            <a:r>
              <a:rPr lang="pl-PL" sz="22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:  </a:t>
            </a:r>
            <a:r>
              <a:rPr lang="pl-PL" sz="22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endParaRPr lang="pl-PL" sz="22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200000"/>
            </a:pPr>
            <a:endParaRPr lang="pl-PL" sz="22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233338" y="4283893"/>
            <a:ext cx="9793088" cy="302383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8000" b="1" dirty="0" smtClean="0"/>
              <a:t>posiadają strukturę organizacyjną,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8000" b="1" dirty="0"/>
              <a:t>zostały formalnie zarejestrowane w KRS</a:t>
            </a:r>
            <a:r>
              <a:rPr lang="pl-PL" sz="8000" dirty="0"/>
              <a:t>, o ile przepisy  ustawy na podstawie której działa dany podmiot nie stanowią </a:t>
            </a:r>
            <a:r>
              <a:rPr lang="pl-PL" sz="8000" dirty="0" smtClean="0"/>
              <a:t>inaczej,</a:t>
            </a:r>
            <a:endParaRPr lang="pl-PL" sz="8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8000" b="1" dirty="0"/>
              <a:t>są strukturalnie niezależne od władz publicznych</a:t>
            </a:r>
            <a:r>
              <a:rPr lang="pl-PL" sz="8000" dirty="0"/>
              <a:t> (zwłaszcza w wymiarze organów założycielskich, kontroli udziałów, nadzoru właścicielskiego</a:t>
            </a:r>
            <a:r>
              <a:rPr lang="pl-PL" sz="8000" dirty="0" smtClean="0"/>
              <a:t>),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8000" b="1" dirty="0"/>
              <a:t>statutowo działają w obszarach, które wpisują się w cele szczegółowe wyłącznie EFS+ </a:t>
            </a:r>
            <a:r>
              <a:rPr lang="pl-PL" sz="8000" dirty="0"/>
              <a:t>realizowane w ramach programu FEŁ2027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33338" y="395461"/>
            <a:ext cx="366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GRUPY DOCELOWE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776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161330" y="611485"/>
            <a:ext cx="101531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KWALIFIKOWALNOŚĆ UCZESTNIKA</a:t>
            </a:r>
          </a:p>
          <a:p>
            <a:pPr>
              <a:spcBef>
                <a:spcPts val="600"/>
              </a:spcBef>
            </a:pPr>
            <a:endParaRPr lang="pl-PL" sz="2000" b="1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 etapie rekrutacji do projektu kwalifikowalność uczestnika musi być potwierdzona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odpowiednim dokumentem.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Obowiązek weryfikacji statusu uczestnika </a:t>
            </a: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spoczywa na Beneficjencie.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16" y="2700884"/>
            <a:ext cx="217310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362" y="539477"/>
            <a:ext cx="8857592" cy="16561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DOKUMENTY POTWIERDZAJĄCE KWALIFIKOWALNOŚĆ UCZESTNIKA</a:t>
            </a:r>
          </a:p>
          <a:p>
            <a:pPr marL="0" indent="0">
              <a:buNone/>
            </a:pPr>
            <a:endParaRPr lang="pl-PL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l-PL" sz="2400" dirty="0" smtClean="0">
                <a:cs typeface="Arial" panose="020B0604020202020204" pitchFamily="34" charset="0"/>
              </a:rPr>
              <a:t>1) w </a:t>
            </a:r>
            <a:r>
              <a:rPr lang="pl-PL" sz="2400" dirty="0">
                <a:cs typeface="Arial" panose="020B0604020202020204" pitchFamily="34" charset="0"/>
              </a:rPr>
              <a:t>przypadku organizacji społeczeństwa obywatelskiego – </a:t>
            </a:r>
            <a:r>
              <a:rPr lang="pl-PL" sz="2400" b="1" dirty="0">
                <a:cs typeface="Arial" panose="020B0604020202020204" pitchFamily="34" charset="0"/>
              </a:rPr>
              <a:t>dokument potwierdzający formalną rejestrację, statut; </a:t>
            </a:r>
            <a:endParaRPr lang="pl-PL" sz="2400" b="1" dirty="0" smtClean="0"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l-PL" sz="2400" dirty="0">
                <a:cs typeface="Arial" panose="020B0604020202020204" pitchFamily="34" charset="0"/>
              </a:rPr>
              <a:t>2) w przypadku pracowników lub przedstawicieli (w tym wolontariuszy) organizacji społeczeństwa obywatelskiego - </a:t>
            </a:r>
            <a:r>
              <a:rPr lang="pl-PL" sz="2400" b="1" dirty="0">
                <a:cs typeface="Arial" panose="020B0604020202020204" pitchFamily="34" charset="0"/>
              </a:rPr>
              <a:t>dokument potwierdzający zatrudnienie w danym podmiocie np. kopia umowy o pracę, umowa o wolontariacie.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48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25426" y="179437"/>
            <a:ext cx="8639774" cy="6408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25427" y="4501348"/>
            <a:ext cx="8639774" cy="1224136"/>
          </a:xfrm>
          <a:prstGeom prst="rect">
            <a:avLst/>
          </a:prstGeom>
          <a:solidFill>
            <a:srgbClr val="FFDD00"/>
          </a:solidFill>
          <a:ln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197367" y="4725611"/>
            <a:ext cx="10691813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4800" b="1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WYBÓR PROJEKTÓW</a:t>
            </a:r>
            <a:endParaRPr lang="pl-PL" sz="4800" b="1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74" y="361470"/>
            <a:ext cx="4139878" cy="41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53937" y="1329421"/>
            <a:ext cx="2173811" cy="5114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3122" y="2471051"/>
            <a:ext cx="2120083" cy="120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pl-PL" sz="2000" b="1" dirty="0" smtClean="0">
              <a:solidFill>
                <a:schemeClr val="tx2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Schemat 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oceny projektów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04869" y="1329421"/>
            <a:ext cx="2664296" cy="5114712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797975" y="1576554"/>
            <a:ext cx="266429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20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OCENA MERYTORYCZNA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354018" y="1329421"/>
            <a:ext cx="2664296" cy="5114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354018" y="1572689"/>
            <a:ext cx="266429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1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NEGOCJACJE</a:t>
            </a:r>
          </a:p>
          <a:p>
            <a:pPr algn="ctr"/>
            <a:endParaRPr lang="pl-PL" sz="6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782069" y="2584456"/>
            <a:ext cx="2088232" cy="116955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</a:t>
            </a:r>
            <a:r>
              <a:rPr lang="pl-PL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ryteria </a:t>
            </a:r>
            <a:endParaRPr lang="pl-PL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Merytoryczne Dostępu</a:t>
            </a:r>
            <a: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/>
            </a:r>
            <a:b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(10 kryteriów)</a:t>
            </a:r>
            <a:endParaRPr lang="pl-PL" sz="16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182614" y="3779878"/>
            <a:ext cx="2232248" cy="116955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Specyficzne Kryteria Merytoryczne</a:t>
            </a:r>
            <a: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/>
            </a:r>
            <a:b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(4 kryteria)</a:t>
            </a:r>
            <a:endParaRPr lang="pl-PL" sz="16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782069" y="4990740"/>
            <a:ext cx="1811366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Merytoryczne Punktowe </a:t>
            </a:r>
          </a:p>
          <a:p>
            <a:r>
              <a:rPr lang="pl-PL" sz="16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(5 kryteriów)</a:t>
            </a:r>
            <a:endParaRPr lang="pl-PL" sz="16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462030" y="3827094"/>
            <a:ext cx="2448272" cy="646331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kryterium PODSUMOWUJĄCE</a:t>
            </a:r>
            <a:endParaRPr lang="pl-PL" sz="1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8188" y="395461"/>
            <a:ext cx="50405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 smtClean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ETAPY OCENY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1590754" y="4670217"/>
            <a:ext cx="5494075" cy="2358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0" y="1619597"/>
            <a:ext cx="10691813" cy="2520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0" y="1824141"/>
            <a:ext cx="2465586" cy="141577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</a:t>
            </a:r>
          </a:p>
          <a:p>
            <a:pPr lvl="0"/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Merytoryczne Dostępu</a:t>
            </a:r>
            <a:b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/>
            </a:r>
            <a:b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(wspólne dla EFS+)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-1" y="2816292"/>
            <a:ext cx="2465587" cy="86177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Specyficzne Kryteria Merytoryczne</a:t>
            </a:r>
            <a: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/>
            </a:r>
            <a:b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endParaRPr lang="pl-PL" sz="1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49762" y="3649158"/>
            <a:ext cx="3096344" cy="49071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25625" y="1702379"/>
            <a:ext cx="762980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oceniane ZEROJEDYNKOWO</a:t>
            </a:r>
          </a:p>
          <a:p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możliwa ocena: TAK / TAK DO NEGOCJACJI / NIE / NIE DOTYCZY</a:t>
            </a:r>
          </a:p>
          <a:p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niespełnienie któregokolwiek z kryteriów </a:t>
            </a: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projekt nie podlega dalszej ocenie i jest wykluczony z otrzymania dofinansowania</a:t>
            </a:r>
          </a:p>
          <a:p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spełnienie wszystkich kryteriów </a:t>
            </a: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sym typeface="Symbol" panose="05050102010706020507" pitchFamily="18" charset="2"/>
              </a:rPr>
              <a:t> projekt </a:t>
            </a: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podlega ocenie </a:t>
            </a:r>
            <a:b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 ramach </a:t>
            </a:r>
            <a:r>
              <a:rPr lang="pl-PL" sz="19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kryteriów PUNKTOWYCH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4340050" y="3935605"/>
            <a:ext cx="648072" cy="800578"/>
          </a:xfrm>
          <a:prstGeom prst="down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73496" y="4607339"/>
            <a:ext cx="532859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za spełnienie wszystkich kryteriów </a:t>
            </a:r>
            <a:b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można otrzymać maks. 70 </a:t>
            </a:r>
            <a:r>
              <a:rPr lang="pl-PL" sz="19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pkt</a:t>
            </a:r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minimalny poziom punktów do spełnienia kryterium: 50% </a:t>
            </a:r>
            <a:r>
              <a:rPr lang="pl-PL" sz="19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</a:t>
            </a: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wyjątek budżet</a:t>
            </a:r>
            <a:r>
              <a:rPr lang="pl-PL" sz="19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3 kryteria rozstrzygające, które decydują o kolejności projektów z taką samą liczbą punktów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9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253234" y="4344421"/>
            <a:ext cx="2424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</a:t>
            </a:r>
            <a:r>
              <a:rPr lang="pl-PL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PUNKTOWE</a:t>
            </a:r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88" y="395461"/>
            <a:ext cx="50405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OCENA MERYTORYCZNA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8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6498034" y="971525"/>
            <a:ext cx="43204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pl-PL" sz="1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dla projektów wybieranych w sposób konkurencyjny</a:t>
            </a:r>
            <a:endParaRPr lang="pl-PL" sz="1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01870"/>
              </p:ext>
            </p:extLst>
          </p:nvPr>
        </p:nvGraphicFramePr>
        <p:xfrm>
          <a:off x="318762" y="1547589"/>
          <a:ext cx="10045981" cy="53957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1298">
                  <a:extLst>
                    <a:ext uri="{9D8B030D-6E8A-4147-A177-3AD203B41FA5}">
                      <a16:colId xmlns="" xmlns:a16="http://schemas.microsoft.com/office/drawing/2014/main" val="960977850"/>
                    </a:ext>
                  </a:extLst>
                </a:gridCol>
                <a:gridCol w="2985080">
                  <a:extLst>
                    <a:ext uri="{9D8B030D-6E8A-4147-A177-3AD203B41FA5}">
                      <a16:colId xmlns="" xmlns:a16="http://schemas.microsoft.com/office/drawing/2014/main" val="3676985053"/>
                    </a:ext>
                  </a:extLst>
                </a:gridCol>
                <a:gridCol w="6359603">
                  <a:extLst>
                    <a:ext uri="{9D8B030D-6E8A-4147-A177-3AD203B41FA5}">
                      <a16:colId xmlns="" xmlns:a16="http://schemas.microsoft.com/office/drawing/2014/main" val="2256686645"/>
                    </a:ext>
                  </a:extLst>
                </a:gridCol>
              </a:tblGrid>
              <a:tr h="37865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Kryterium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Co podlega ocenie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9684570"/>
                  </a:ext>
                </a:extLst>
              </a:tr>
              <a:tr h="94662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1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Zgodność projektu ze Szczegółowym Opisem Priorytetów FEŁ2027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zgodność w zakresie typów beneficjentów oraz typów projektów w ramach Działania, którego dotyczy nabór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9150640"/>
                  </a:ext>
                </a:extLst>
              </a:tr>
              <a:tr h="94662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2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Zgodność projektu z Kartą Praw Podstawowych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brak sprzeczności pomiędzy zapisami wniosku o dofinansowanie a wymogami KPP odnoszącymi się do zakresu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10807466"/>
                  </a:ext>
                </a:extLst>
              </a:tr>
              <a:tr h="123061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3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Zgodność projektu z Konwencją o Prawach Osób Niepełnosprawnych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brak sprzeczności pomiędzy zapisami wniosku o dofinansowanie a wymogami KPON odnoszącymi się do zakresu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7218105"/>
                  </a:ext>
                </a:extLst>
              </a:tr>
              <a:tr h="66264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4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Równość szans </a:t>
                      </a:r>
                      <a:b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i niedyskryminacja 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zaplanowanie wsparcia bez jakiejkolwiek dyskryminacji 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88595859"/>
                  </a:ext>
                </a:extLst>
              </a:tr>
              <a:tr h="123061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5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Działania dyskryminujące 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brak zidentyfikowanych działań dyskryminacyjnych JST w zakresie odnoszącym się do płci, rasy, pochodzenia etnicznego, religii lub światopoglądu, niepełnosprawności, wieku lub orientacji seksualnej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18347181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5350061" y="611485"/>
            <a:ext cx="5341752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</a:t>
            </a:r>
          </a:p>
          <a:p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Merytoryczne Dostępu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91389"/>
              </p:ext>
            </p:extLst>
          </p:nvPr>
        </p:nvGraphicFramePr>
        <p:xfrm>
          <a:off x="318762" y="971523"/>
          <a:ext cx="10045981" cy="59718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1298">
                  <a:extLst>
                    <a:ext uri="{9D8B030D-6E8A-4147-A177-3AD203B41FA5}">
                      <a16:colId xmlns="" xmlns:a16="http://schemas.microsoft.com/office/drawing/2014/main" val="960977850"/>
                    </a:ext>
                  </a:extLst>
                </a:gridCol>
                <a:gridCol w="2985080">
                  <a:extLst>
                    <a:ext uri="{9D8B030D-6E8A-4147-A177-3AD203B41FA5}">
                      <a16:colId xmlns="" xmlns:a16="http://schemas.microsoft.com/office/drawing/2014/main" val="3676985053"/>
                    </a:ext>
                  </a:extLst>
                </a:gridCol>
                <a:gridCol w="6359603">
                  <a:extLst>
                    <a:ext uri="{9D8B030D-6E8A-4147-A177-3AD203B41FA5}">
                      <a16:colId xmlns="" xmlns:a16="http://schemas.microsoft.com/office/drawing/2014/main" val="2256686645"/>
                    </a:ext>
                  </a:extLst>
                </a:gridCol>
              </a:tblGrid>
              <a:tr h="41907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Kryterium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Co podlega ocenie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9684570"/>
                  </a:ext>
                </a:extLst>
              </a:tr>
              <a:tr h="104769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6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Zrównoważony rozwój 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zastosowane w projekcie rozwiązań proekologicznych, deklaracja</a:t>
                      </a:r>
                      <a:r>
                        <a:rPr lang="pl-PL" sz="1800" baseline="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stosowania zasady „nie czyń poważnych szkód” środowisku 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88595859"/>
                  </a:ext>
                </a:extLst>
              </a:tr>
              <a:tr h="73338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7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Równość </a:t>
                      </a:r>
                      <a:b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kobiet i mężczyzn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zgodność z zasadą równości kobiet i mężczyzn </a:t>
                      </a:r>
                      <a:b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na podstawie standardu minimum 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18347181"/>
                  </a:ext>
                </a:extLst>
              </a:tr>
              <a:tr h="104769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8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Potencjał finansowy wnioskodawcy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obrót za wybrany przez wnioskodawcę jeden z trzech ostatnich</a:t>
                      </a:r>
                      <a:r>
                        <a:rPr lang="pl-PL" sz="1800" baseline="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lat (nie dotyczy jednostek sektora finansów publicznych)</a:t>
                      </a:r>
                      <a:endParaRPr lang="pl-PL" sz="1800" dirty="0" smtClean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466252"/>
                  </a:ext>
                </a:extLst>
              </a:tr>
              <a:tr h="167631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9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Właściwa metoda rozliczania kosztów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wybrana metoda rozliczania kosztów w zależności od wartości projektu </a:t>
                      </a:r>
                      <a:b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(na podstawie rzeczywiście ponoszonych wydatków, stawkami jednostkowym, z zastosowaniem kwot ryczałtowych)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19008119"/>
                  </a:ext>
                </a:extLst>
              </a:tr>
              <a:tr h="104769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10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Grupa docelowa</a:t>
                      </a:r>
                      <a:endParaRPr lang="pl-PL" sz="1800" b="1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podmioty posiadające jednostkę organizacyjną na obszarze województwa łódzkiego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64422506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37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25426" y="179437"/>
            <a:ext cx="8639774" cy="6408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10" y="684924"/>
            <a:ext cx="5723328" cy="381642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25427" y="4501348"/>
            <a:ext cx="8639774" cy="1224136"/>
          </a:xfrm>
          <a:prstGeom prst="rect">
            <a:avLst/>
          </a:prstGeom>
          <a:solidFill>
            <a:srgbClr val="FFDD00"/>
          </a:solidFill>
          <a:ln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197367" y="4725611"/>
            <a:ext cx="10691813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4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 TEMAT NABORU</a:t>
            </a:r>
          </a:p>
          <a:p>
            <a:pPr>
              <a:spcBef>
                <a:spcPts val="600"/>
              </a:spcBef>
            </a:pPr>
            <a:endParaRPr lang="pl-PL" sz="2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05346" y="397703"/>
            <a:ext cx="9505056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MERYTORYCZNE DOSTĘPU</a:t>
            </a:r>
          </a:p>
          <a:p>
            <a:pPr lvl="0" algn="just"/>
            <a:endParaRPr lang="pl-PL" sz="2400" dirty="0">
              <a:latin typeface="Arial" panose="020B0604020202020204" pitchFamily="34" charset="0"/>
            </a:endParaRPr>
          </a:p>
          <a:p>
            <a:pPr lvl="0" algn="just"/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8) Potencjał finansowy wnioskodawcy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(czy wnioskodawca posiada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łączny obrót za wybrany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przez wnioskodawcę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jeden z trzech ostatnich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zatwierdzonych lat obrotowych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zgodnie z ustawą o rachunkowości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dnia 29 września 1994 r. (Dz. U. 1994 nr 121 poz. 591 z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późń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zm.) jeśli dotyczy, lub</a:t>
            </a:r>
          </a:p>
          <a:p>
            <a:pPr lvl="0"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zamkniętych i zatwierdzonych lat kalendarzowych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równy </a:t>
            </a:r>
            <a:r>
              <a:rPr lang="pl-PL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wyższy od 75% średnich rocznych wydatków </a:t>
            </a:r>
          </a:p>
          <a:p>
            <a:pPr lvl="0"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ocenianym projekcie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Sposób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wyliczenia:</a:t>
            </a:r>
          </a:p>
          <a:p>
            <a:pPr lvl="0" algn="just"/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(Wartość projektu / liczba m-</a:t>
            </a:r>
            <a:r>
              <a:rPr lang="pl-P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* 12 m-</a:t>
            </a:r>
            <a:r>
              <a:rPr lang="pl-P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) * 75%</a:t>
            </a:r>
          </a:p>
          <a:p>
            <a:pPr lvl="0" algn="just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UWAGA! Kryterium nie dotyczy JST.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b="1" dirty="0">
              <a:latin typeface="Arial" panose="020B0604020202020204" pitchFamily="34" charset="0"/>
            </a:endParaRPr>
          </a:p>
          <a:p>
            <a:pPr lvl="0"/>
            <a:endParaRPr lang="pl-PL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5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0" y="1835621"/>
            <a:ext cx="10719881" cy="4896544"/>
          </a:xfrm>
          <a:prstGeom prst="rect">
            <a:avLst/>
          </a:prstGeom>
          <a:solidFill>
            <a:srgbClr val="E1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50061" y="611485"/>
            <a:ext cx="5341752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r"/>
            <a:endParaRPr lang="pl-PL" sz="2400" b="1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algn="r"/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Specyficzne </a:t>
            </a: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</a:t>
            </a: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Merytoryczne</a:t>
            </a:r>
          </a:p>
          <a:p>
            <a:pPr algn="r"/>
            <a:endParaRPr lang="pl-PL" sz="24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1071094"/>
              </p:ext>
            </p:extLst>
          </p:nvPr>
        </p:nvGraphicFramePr>
        <p:xfrm>
          <a:off x="1796002" y="1907934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72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5664126"/>
              </p:ext>
            </p:extLst>
          </p:nvPr>
        </p:nvGraphicFramePr>
        <p:xfrm>
          <a:off x="449362" y="467469"/>
          <a:ext cx="97930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89322" y="6372125"/>
            <a:ext cx="5343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Przez organizację pozarządową należy rozumieć organizację, o której mowa w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Ustawie z dnia 24 kwietnia 2003 r. o działalności pożytku publicznego i o wolontariacie.</a:t>
            </a:r>
          </a:p>
        </p:txBody>
      </p:sp>
      <p:sp>
        <p:nvSpPr>
          <p:cNvPr id="5" name="Strzałka zakrzywiona w prawo 4"/>
          <p:cNvSpPr/>
          <p:nvPr/>
        </p:nvSpPr>
        <p:spPr>
          <a:xfrm rot="840201" flipH="1">
            <a:off x="5600308" y="6532993"/>
            <a:ext cx="528446" cy="977268"/>
          </a:xfrm>
          <a:prstGeom prst="curvedRightArrow">
            <a:avLst>
              <a:gd name="adj1" fmla="val 27199"/>
              <a:gd name="adj2" fmla="val 92466"/>
              <a:gd name="adj3" fmla="val 4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6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0926074"/>
              </p:ext>
            </p:extLst>
          </p:nvPr>
        </p:nvGraphicFramePr>
        <p:xfrm>
          <a:off x="449362" y="467469"/>
          <a:ext cx="97930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39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023267"/>
              </p:ext>
            </p:extLst>
          </p:nvPr>
        </p:nvGraphicFramePr>
        <p:xfrm>
          <a:off x="449362" y="467469"/>
          <a:ext cx="97930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6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3437248"/>
              </p:ext>
            </p:extLst>
          </p:nvPr>
        </p:nvGraphicFramePr>
        <p:xfrm>
          <a:off x="449362" y="467469"/>
          <a:ext cx="97930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5350061" y="435847"/>
            <a:ext cx="534175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r"/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Merytoryczne Punktowe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201488" y="1115541"/>
          <a:ext cx="10297145" cy="6162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1429">
                  <a:extLst>
                    <a:ext uri="{9D8B030D-6E8A-4147-A177-3AD203B41FA5}">
                      <a16:colId xmlns="" xmlns:a16="http://schemas.microsoft.com/office/drawing/2014/main" val="1676660032"/>
                    </a:ext>
                  </a:extLst>
                </a:gridCol>
                <a:gridCol w="2275796">
                  <a:extLst>
                    <a:ext uri="{9D8B030D-6E8A-4147-A177-3AD203B41FA5}">
                      <a16:colId xmlns="" xmlns:a16="http://schemas.microsoft.com/office/drawing/2014/main" val="668702150"/>
                    </a:ext>
                  </a:extLst>
                </a:gridCol>
                <a:gridCol w="5867909">
                  <a:extLst>
                    <a:ext uri="{9D8B030D-6E8A-4147-A177-3AD203B41FA5}">
                      <a16:colId xmlns="" xmlns:a16="http://schemas.microsoft.com/office/drawing/2014/main" val="2512790432"/>
                    </a:ext>
                  </a:extLst>
                </a:gridCol>
                <a:gridCol w="1472011">
                  <a:extLst>
                    <a:ext uri="{9D8B030D-6E8A-4147-A177-3AD203B41FA5}">
                      <a16:colId xmlns="" xmlns:a16="http://schemas.microsoft.com/office/drawing/2014/main" val="4050105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Kryterium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Co podlega</a:t>
                      </a:r>
                      <a:r>
                        <a:rPr lang="pl-PL" sz="18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ocenie</a:t>
                      </a:r>
                      <a:endParaRPr lang="pl-PL" sz="18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Punktacja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203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OPIS GRUPY DOCELOWEJ</a:t>
                      </a:r>
                    </a:p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(drugie kryterium rozstrzygające)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m.in. istotne cechy uczestników,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potrzeby i oczekiwania,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bariery, sposób rekrutacji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0/</a:t>
                      </a:r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018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ZADANIA </a:t>
                      </a:r>
                      <a:b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I WSKAŹNIKI</a:t>
                      </a:r>
                    </a:p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(pierwsze kryterium rozstrzygające)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m.in. dobór zadań,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sposób ich realizacji, trwałość rezultatów projektu, dobór wskaźników, ich założone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wartości oraz 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sposób pomiaru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0/</a:t>
                      </a:r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88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POTENCJAŁ </a:t>
                      </a:r>
                      <a:b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I ZARZĄDZANIE PROJEKTEM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m.in. potencjał kadrowy i techniczny, sposób zarządzania projektem, zasoby finansowe niezbędne do wniesienia do projektu i gwarantujące jego prawidłową realizację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0/</a:t>
                      </a:r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76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DOŚWIADCZENIE</a:t>
                      </a:r>
                    </a:p>
                    <a:p>
                      <a:pPr algn="l"/>
                      <a:r>
                        <a:rPr lang="pl-PL" sz="1400" b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(trzecie kryterium rozstrzygające) </a:t>
                      </a:r>
                    </a:p>
                    <a:p>
                      <a:pPr algn="l"/>
                      <a:endParaRPr lang="pl-PL" sz="1400" b="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m.in. doświadczenie w obszarze planowanego w projekcie wsparcia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, </a:t>
                      </a:r>
                      <a:b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w odniesieniu do 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grupy docelowej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oraz terytorium</a:t>
                      </a:r>
                    </a:p>
                    <a:p>
                      <a:pPr algn="l"/>
                      <a:endParaRPr lang="pl-PL" sz="1400" baseline="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pl-PL" sz="1400" baseline="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0/</a:t>
                      </a:r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78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BUDŻET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m.in. kwalifikowalność wydatków, ich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niezbędność, racjonalność, efektywność i spójność z innymi częściami wniosku (wskaźnikami, grupą docelową, harmonogramem),</a:t>
                      </a:r>
                      <a:r>
                        <a:rPr lang="pl-PL" sz="1400" baseline="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poziom cross-</a:t>
                      </a:r>
                      <a:r>
                        <a:rPr lang="pl-PL" sz="1400" dirty="0" err="1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financingu</a:t>
                      </a:r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, limit kosztów pośrednich, uzasadnienie wydatków</a:t>
                      </a:r>
                    </a:p>
                    <a:p>
                      <a:pPr algn="l"/>
                      <a:endParaRPr lang="pl-PL" sz="1400" dirty="0">
                        <a:latin typeface="Arial" panose="020B0604020202020204" pitchFamily="34" charset="0"/>
                        <a:ea typeface="Open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0/</a:t>
                      </a:r>
                      <a:r>
                        <a:rPr lang="pl-PL" sz="1400" b="1" dirty="0"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625429"/>
                  </a:ext>
                </a:extLst>
              </a:tr>
            </a:tbl>
          </a:graphicData>
        </a:graphic>
      </p:graphicFrame>
      <p:sp>
        <p:nvSpPr>
          <p:cNvPr id="21" name="Owal 20"/>
          <p:cNvSpPr/>
          <p:nvPr/>
        </p:nvSpPr>
        <p:spPr>
          <a:xfrm>
            <a:off x="9440346" y="2987456"/>
            <a:ext cx="691375" cy="677615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Owal 21"/>
          <p:cNvSpPr/>
          <p:nvPr/>
        </p:nvSpPr>
        <p:spPr>
          <a:xfrm>
            <a:off x="9440349" y="1810942"/>
            <a:ext cx="691375" cy="677615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wal 24"/>
          <p:cNvSpPr/>
          <p:nvPr/>
        </p:nvSpPr>
        <p:spPr>
          <a:xfrm>
            <a:off x="9440347" y="4139877"/>
            <a:ext cx="691375" cy="677615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Owal 25"/>
          <p:cNvSpPr/>
          <p:nvPr/>
        </p:nvSpPr>
        <p:spPr>
          <a:xfrm>
            <a:off x="9440346" y="5350006"/>
            <a:ext cx="691375" cy="677615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41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0" y="1619596"/>
            <a:ext cx="10691813" cy="2160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-1" y="2361162"/>
            <a:ext cx="2825625" cy="677108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pl-PL" sz="19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kryterium PODSUMOWUJĄCE</a:t>
            </a:r>
            <a:endParaRPr lang="pl-PL" sz="19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062006" y="1691748"/>
            <a:ext cx="762980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oceniane ZEROJEDYNKOWO</a:t>
            </a:r>
          </a:p>
          <a:p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możliwa ocena: TAK / NIE</a:t>
            </a:r>
          </a:p>
          <a:p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wskazuje, czy negocjacje zakończyły się wynikiem pozytywnym</a:t>
            </a:r>
          </a:p>
          <a:p>
            <a:endParaRPr lang="pl-PL" sz="1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niespełnienie kryterium </a:t>
            </a: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projekt jest wykluczony </a:t>
            </a:r>
            <a:b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sz="19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 otrzymania dofinansowania</a:t>
            </a:r>
          </a:p>
        </p:txBody>
      </p:sp>
      <p:sp>
        <p:nvSpPr>
          <p:cNvPr id="2" name="Prostokąt 1"/>
          <p:cNvSpPr/>
          <p:nvPr/>
        </p:nvSpPr>
        <p:spPr>
          <a:xfrm>
            <a:off x="449362" y="4283893"/>
            <a:ext cx="97210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pl-PL" sz="20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dofinansowania </a:t>
            </a:r>
            <a:r>
              <a:rPr lang="pl-PL" sz="20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wybrany będzie projekt, który spełni </a:t>
            </a:r>
            <a:r>
              <a:rPr lang="pl-PL" sz="20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wszystkie wymagane kryteria dostępu</a:t>
            </a:r>
            <a:r>
              <a:rPr lang="pl-PL" sz="20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i uzyskają </a:t>
            </a:r>
            <a:r>
              <a:rPr lang="pl-PL" sz="20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najwyższą liczbę punktów </a:t>
            </a:r>
            <a:r>
              <a:rPr lang="pl-PL" sz="20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za </a:t>
            </a:r>
            <a:r>
              <a:rPr lang="pl-PL" sz="20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ocenę </a:t>
            </a:r>
            <a:r>
              <a:rPr lang="pl-PL" sz="20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kryteriów </a:t>
            </a:r>
            <a:r>
              <a:rPr lang="pl-PL" sz="20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punktowych.</a:t>
            </a:r>
          </a:p>
          <a:p>
            <a:pPr>
              <a:lnSpc>
                <a:spcPts val="2600"/>
              </a:lnSpc>
            </a:pPr>
            <a:endParaRPr lang="pl-PL" sz="2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pl-PL" sz="20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 przypadku uzyskania takiej samej punktacji, o pozycji na liście zdecydują </a:t>
            </a:r>
            <a:r>
              <a:rPr lang="pl-PL" sz="20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kryteria rozstrzygające </a:t>
            </a:r>
            <a:r>
              <a:rPr lang="pl-PL" sz="20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wskazane spośród kryteriów punktowych.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513419"/>
            <a:ext cx="4713843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 smtClean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NEGOCJACJE</a:t>
            </a:r>
            <a:endParaRPr lang="pl-PL" sz="2000" b="1" dirty="0" smtClean="0">
              <a:solidFill>
                <a:srgbClr val="003399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7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25426" y="179437"/>
            <a:ext cx="8639774" cy="6408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28" y="323453"/>
            <a:ext cx="4571926" cy="457192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25427" y="4501348"/>
            <a:ext cx="8639774" cy="1224136"/>
          </a:xfrm>
          <a:prstGeom prst="rect">
            <a:avLst/>
          </a:prstGeom>
          <a:solidFill>
            <a:srgbClr val="FFDD00"/>
          </a:solidFill>
          <a:ln>
            <a:solidFill>
              <a:srgbClr val="FF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8785" y="4492889"/>
            <a:ext cx="1069181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pl-PL" sz="40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JAK WYPEŁNIĆ WNIOSEK O </a:t>
            </a:r>
            <a:r>
              <a:rPr lang="pl-PL" sz="4000" b="1" dirty="0" smtClean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DOFINSOWANIE</a:t>
            </a:r>
            <a:r>
              <a:rPr lang="pl-PL" sz="40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pl-PL" sz="2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7674" y="323453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77354" y="395461"/>
            <a:ext cx="9865096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1: INFORMACJE O PROJEKCIE</a:t>
            </a:r>
          </a:p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Opis projektu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należy podać krótki opis projektu, uwzględniając jego najważniejsze elementy: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projektu,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grupę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docelową projektu,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główne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rezultaty, które zostaną osiągnięte dzięki realizacji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główne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zadania, które zostaną zrealizowane w ramach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spełnienia zasad równościowych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rozumianych jako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równości kobiet i mężczyzn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</a:t>
            </a:r>
            <a:r>
              <a:rPr lang="pl-PL" sz="2400" b="1" dirty="0">
                <a:solidFill>
                  <a:srgbClr val="125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równości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szans i niedyskryminacji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wg zasad określonych w Wytycznych dotyczących realizacji zasad równościowych</a:t>
            </a:r>
            <a:r>
              <a:rPr lang="pl-PL" sz="2400" dirty="0">
                <a:latin typeface="Arial" panose="020B0604020202020204" pitchFamily="34" charset="0"/>
              </a:rPr>
              <a:t>.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84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80" y="2111315"/>
            <a:ext cx="2660647" cy="21077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25" y="2192793"/>
            <a:ext cx="2652164" cy="219196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969642" y="1475581"/>
            <a:ext cx="46805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 rozpoczęcia naboru wniosków o dofinansowanie: </a:t>
            </a:r>
            <a:r>
              <a:rPr lang="pl-P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20.12.2023 r.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godzina 00:00:00.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zakończenia naboru wniosków o dofinansowanie: </a:t>
            </a:r>
            <a:r>
              <a:rPr lang="pl-P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02.02.2024 r.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godzina 23:59:59. </a:t>
            </a:r>
          </a:p>
          <a:p>
            <a:pPr algn="ctr">
              <a:lnSpc>
                <a:spcPct val="115000"/>
              </a:lnSpc>
            </a:pPr>
            <a:endParaRPr lang="pl-PL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Planowany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 rozstrzygnięcia naboru: </a:t>
            </a:r>
            <a:endParaRPr lang="pl-PL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kwiecie</a:t>
            </a: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ń </a:t>
            </a: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2024 r.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593378" y="3903055"/>
            <a:ext cx="8280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zgodności projektu z zasadą równości kobiet i mężczyzn odbywa się na podstawie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standardu minimum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8586266" y="702019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50" y="1297331"/>
            <a:ext cx="3311182" cy="220745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4046" y="437397"/>
            <a:ext cx="1010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3D9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RÓWNOŚCI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4128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77354" y="395461"/>
            <a:ext cx="1015312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600" b="1" dirty="0">
                <a:solidFill>
                  <a:srgbClr val="3D9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RÓWNOŚCI KOBIET I MĘŻCZYZN</a:t>
            </a:r>
          </a:p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Opis zgodności projektu z zasadą równości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kobiet i mężczyzn powinien znaleźć się w poszczególnych polach wniosku, np. w sekcjach: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skaźniki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projektu,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adania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nformacje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 projekcie (w </a:t>
            </a:r>
            <a:r>
              <a:rPr lang="pl-PL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Grupy docelowe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otencjał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realizacji projektu (w </a:t>
            </a:r>
            <a:r>
              <a:rPr lang="pl-PL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rekrutacji i uczestników projektu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8586266" y="7092205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453918" y="5508029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Szczegółowe wymogi dotyczące spełnienia kryteriów standardu minimum znajdują się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załączniku nr 1 do Wytycznych dotyczących realizacji zasad równościowych w ramach funduszy unijnych na  lata 2021-2027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trzałka zakrzywiona w prawo 2"/>
          <p:cNvSpPr/>
          <p:nvPr/>
        </p:nvSpPr>
        <p:spPr>
          <a:xfrm>
            <a:off x="4481810" y="5364013"/>
            <a:ext cx="792088" cy="11755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77354" y="539477"/>
            <a:ext cx="964907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600" b="1" dirty="0">
                <a:solidFill>
                  <a:srgbClr val="125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RÓWNOŚCI SZANS I NIEDYSKRYMINACJI</a:t>
            </a:r>
          </a:p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dostępności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osób z różnymi rodzajami niepełnosprawności i osób starszych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powinien wynikać z przeprowadzonej diagnozy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8586266" y="7053909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8" y="3779837"/>
            <a:ext cx="10141768" cy="32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5" name="Symbol zastępczy zawartości 5"/>
          <p:cNvSpPr>
            <a:spLocks noGrp="1"/>
          </p:cNvSpPr>
          <p:nvPr>
            <p:ph idx="1"/>
          </p:nvPr>
        </p:nvSpPr>
        <p:spPr>
          <a:xfrm>
            <a:off x="593377" y="1475581"/>
            <a:ext cx="9082821" cy="583233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 smtClean="0"/>
              <a:t>rekrutacja</a:t>
            </a:r>
            <a:r>
              <a:rPr lang="pl-PL" sz="2400" dirty="0" smtClean="0"/>
              <a:t> </a:t>
            </a:r>
            <a:r>
              <a:rPr lang="pl-PL" sz="2400" dirty="0"/>
              <a:t>oraz </a:t>
            </a:r>
            <a:r>
              <a:rPr lang="pl-PL" sz="2400" b="1" dirty="0"/>
              <a:t>promocja i informacja projektu </a:t>
            </a:r>
            <a:r>
              <a:rPr lang="pl-PL" sz="2400" dirty="0"/>
              <a:t>(m.in dostępny przekaz, opracowanie dokumentów informacyjnych i rekrutacyjnych w dostępnym formacie, zaplanowanie różnorodnych form i kanałów komunikacji</a:t>
            </a:r>
            <a:r>
              <a:rPr lang="pl-PL" sz="2400" dirty="0" smtClean="0"/>
              <a:t>);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sz="2400" b="1" dirty="0"/>
              <a:t>zadania</a:t>
            </a:r>
            <a:r>
              <a:rPr lang="pl-PL" sz="2400" dirty="0"/>
              <a:t>, w tym założone </a:t>
            </a:r>
            <a:r>
              <a:rPr lang="pl-PL" sz="2400" b="1" dirty="0"/>
              <a:t>wskaźniki i produkty </a:t>
            </a:r>
            <a:r>
              <a:rPr lang="pl-PL" sz="2400" dirty="0"/>
              <a:t>(opis zastosowanych mechanizmów zapewnienia dostępności, w tym architektonicznej, cyfrowej</a:t>
            </a:r>
            <a:r>
              <a:rPr lang="pl-PL" sz="2400" dirty="0" smtClean="0"/>
              <a:t>);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sz="2400" b="1" dirty="0"/>
              <a:t>potencjał i doświadczenie</a:t>
            </a:r>
            <a:r>
              <a:rPr lang="pl-PL" sz="2400" dirty="0"/>
              <a:t> wnioskodawcy i partnera/ów, w tym </a:t>
            </a:r>
            <a:r>
              <a:rPr lang="pl-PL" sz="2400" b="1" dirty="0"/>
              <a:t>zarządzanie</a:t>
            </a:r>
            <a:r>
              <a:rPr lang="pl-PL" sz="2400" dirty="0"/>
              <a:t> (m.in dostępność zasobów lokalowych, oprogramowania </a:t>
            </a:r>
            <a:r>
              <a:rPr lang="pl-PL" sz="2400" dirty="0" smtClean="0"/>
              <a:t>i </a:t>
            </a:r>
            <a:r>
              <a:rPr lang="pl-PL" sz="2400" dirty="0"/>
              <a:t>sprzętu specjalistycznego dla osób z niepełnosprawnościami, doświadczenie w pracy z osobami z niepełnosprawnościami osób realizujących projekt).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l-PL" sz="2400" dirty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534388" y="467469"/>
            <a:ext cx="7200800" cy="76944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pamiętać, aby opisując działania równościowe odnieść się do następujących obszarów projektu:</a:t>
            </a:r>
          </a:p>
        </p:txBody>
      </p:sp>
    </p:spTree>
    <p:extLst>
      <p:ext uri="{BB962C8B-B14F-4D97-AF65-F5344CB8AC3E}">
        <p14:creationId xmlns:p14="http://schemas.microsoft.com/office/powerpoint/2010/main" val="6583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0" y="1835621"/>
            <a:ext cx="10719881" cy="4896544"/>
          </a:xfrm>
          <a:prstGeom prst="rect">
            <a:avLst/>
          </a:prstGeom>
          <a:solidFill>
            <a:srgbClr val="E1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0969578"/>
              </p:ext>
            </p:extLst>
          </p:nvPr>
        </p:nvGraphicFramePr>
        <p:xfrm>
          <a:off x="1961530" y="2123653"/>
          <a:ext cx="6602307" cy="439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05346" y="395461"/>
            <a:ext cx="53435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GRUPY DOCELOWEJ</a:t>
            </a:r>
          </a:p>
          <a:p>
            <a:pPr lvl="0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</a:t>
            </a:r>
            <a:r>
              <a:rPr lang="pl-PL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Grupy docelowe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0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77354" y="395461"/>
            <a:ext cx="101531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GRUPY DOCELOWEJ</a:t>
            </a: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 przedmiotowym naborze opis grupy docelowej powinien dotyczyć podmiotów, którym wnioskodawca będzie udzielał wsparcia w projekcie.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Opisując grupę docelową należy zawrzeć zapisy, które umożliwią uznanie specyficznego kryterium merytorycznego nr 1 „Uczestnicy” za spełnione.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05346" y="369290"/>
            <a:ext cx="1015312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Grupy docelowe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należy opisać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potrzeby i oczekiwania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podmiotów </a:t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kontekście wsparcia, które ma być udzielane w ramach projektu oraz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bariery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na które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napotykają podmioty, do których kierowane jest wsparcie.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Ponadto w polu tym należy zamieścić informacje potwierdzające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spełnienie kryterium 1 Standardu minimum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tj. informacje, które potwierdzają istnienie (albo brak istniejących) barier równościowych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obszarze tematycznym interwencji i/lub zasięgu oddziaływania projektu.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7764955"/>
              </p:ext>
            </p:extLst>
          </p:nvPr>
        </p:nvGraphicFramePr>
        <p:xfrm>
          <a:off x="449362" y="1403573"/>
          <a:ext cx="992725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/>
          <p:cNvSpPr/>
          <p:nvPr/>
        </p:nvSpPr>
        <p:spPr>
          <a:xfrm>
            <a:off x="305346" y="369290"/>
            <a:ext cx="416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GRUPY DOCELOWEJ</a:t>
            </a:r>
          </a:p>
        </p:txBody>
      </p:sp>
    </p:spTree>
    <p:extLst>
      <p:ext uri="{BB962C8B-B14F-4D97-AF65-F5344CB8AC3E}">
        <p14:creationId xmlns:p14="http://schemas.microsoft.com/office/powerpoint/2010/main" val="35451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1" y="445690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9362" y="899517"/>
            <a:ext cx="97930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przypadku realizacji projektu przez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jednostkę organizacyjną samorządu terytorialnego nieposiadającą osobowości prawnej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dane należy wykazać w </a:t>
            </a:r>
            <a:r>
              <a:rPr lang="pl-PL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innych podmiotów w realizacji projektu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jako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realizatora projektu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Natomiast dane wnioskodawcy, tj. właściwej jednostki samorządu terytorialnego (JST) posiadającej osobowość prawną (np. gminy) należy wykazać </a:t>
            </a:r>
            <a:r>
              <a:rPr lang="pl-PL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sekcji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podczas rejestracji do systemu SOWA EFS. </a:t>
            </a:r>
          </a:p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449362" y="508116"/>
            <a:ext cx="8283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2: WNIOSKODAWCA I REALIZATORZY</a:t>
            </a:r>
          </a:p>
        </p:txBody>
      </p:sp>
    </p:spTree>
    <p:extLst>
      <p:ext uri="{BB962C8B-B14F-4D97-AF65-F5344CB8AC3E}">
        <p14:creationId xmlns:p14="http://schemas.microsoft.com/office/powerpoint/2010/main" val="39326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1" y="445690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9362" y="981397"/>
            <a:ext cx="100811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Sekcja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projektu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zawiera listę wskaźników definiujących cele projektu.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Każdy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ze wskaźników powinien mieć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określoną wartość docelową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która powinna być osiągnięta w wyniku realizacji projektu oraz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sposób pomiaru wartości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64782" y="458177"/>
            <a:ext cx="6237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3: WSKAŹNIKI PROJEKTU</a:t>
            </a:r>
          </a:p>
        </p:txBody>
      </p:sp>
      <p:sp>
        <p:nvSpPr>
          <p:cNvPr id="3" name="Prostokąt 2"/>
          <p:cNvSpPr/>
          <p:nvPr/>
        </p:nvSpPr>
        <p:spPr>
          <a:xfrm>
            <a:off x="722461" y="5136381"/>
            <a:ext cx="53435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Definicje wskaźników znajdują się 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Załączniku nr 7 do Uchwały Nr 844/23 Zarządu Województwa Łódzkiego z dnia 18 września 2023 r.</a:t>
            </a:r>
          </a:p>
        </p:txBody>
      </p:sp>
      <p:sp>
        <p:nvSpPr>
          <p:cNvPr id="7" name="Strzałka zakrzywiona w prawo 6"/>
          <p:cNvSpPr/>
          <p:nvPr/>
        </p:nvSpPr>
        <p:spPr>
          <a:xfrm flipH="1">
            <a:off x="6065986" y="3552205"/>
            <a:ext cx="936104" cy="1584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e ściętym rogiem 10"/>
          <p:cNvSpPr/>
          <p:nvPr/>
        </p:nvSpPr>
        <p:spPr>
          <a:xfrm>
            <a:off x="5633938" y="1162525"/>
            <a:ext cx="4824536" cy="5785663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e ściętym rogiem 9"/>
          <p:cNvSpPr/>
          <p:nvPr/>
        </p:nvSpPr>
        <p:spPr>
          <a:xfrm>
            <a:off x="233338" y="1155612"/>
            <a:ext cx="4824536" cy="5792576"/>
          </a:xfrm>
          <a:prstGeom prst="snip1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85366" y="1395772"/>
            <a:ext cx="4320480" cy="468001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pl-PL" sz="1600" dirty="0"/>
              <a:t>Liczba projektów, w których sfinansowano koszty racjonalnych usprawnień dla osób z niepełnosprawnościami,</a:t>
            </a:r>
          </a:p>
          <a:p>
            <a:pPr lvl="0">
              <a:lnSpc>
                <a:spcPct val="100000"/>
              </a:lnSpc>
            </a:pPr>
            <a:r>
              <a:rPr lang="pl-PL" sz="1600" dirty="0"/>
              <a:t>Liczba obiektów dostosowanych do potrzeb osób z niepełnosprawnościami,</a:t>
            </a:r>
          </a:p>
          <a:p>
            <a:pPr lvl="0">
              <a:lnSpc>
                <a:spcPct val="100000"/>
              </a:lnSpc>
            </a:pPr>
            <a:r>
              <a:rPr lang="pl-PL" sz="1600" dirty="0"/>
              <a:t>Liczba organizacji społeczeństwa obywatelskiego wspartych w co najmniej jednym z następujących obszarów: standardy i procedury zarządzania, refleksyjność, wydolność finansowa, rzecznictwo, jakość usług, współpraca międzysektorowa,</a:t>
            </a:r>
          </a:p>
          <a:p>
            <a:pPr lvl="0">
              <a:lnSpc>
                <a:spcPct val="100000"/>
              </a:lnSpc>
            </a:pPr>
            <a:r>
              <a:rPr lang="pl-PL" sz="1600" dirty="0"/>
              <a:t>Liczba organizacji społeczeństwa obywatelskiego wspartych w zakresie wdrażania nowych metod działania lub rodzajów usług,</a:t>
            </a:r>
          </a:p>
          <a:p>
            <a:pPr lvl="0">
              <a:lnSpc>
                <a:spcPct val="100000"/>
              </a:lnSpc>
            </a:pPr>
            <a:r>
              <a:rPr lang="pl-PL" sz="1600" dirty="0"/>
              <a:t>Liczba przedstawicieli organizacji społeczeństwa obywatelskiego (w </a:t>
            </a:r>
            <a:r>
              <a:rPr lang="pl-PL" sz="1600" dirty="0" smtClean="0"/>
              <a:t>tym wolontariuszy</a:t>
            </a:r>
            <a:r>
              <a:rPr lang="pl-PL" sz="1600" dirty="0"/>
              <a:t>) objętych wsparciem w programie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849962" y="1356688"/>
            <a:ext cx="4140000" cy="468022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pl-PL" sz="1700" dirty="0"/>
              <a:t>Liczba organizacji społeczeństwa obywatelskiego, które poprawiły lub wprowadziły nowe metody działania lub rodzaje usług,</a:t>
            </a:r>
          </a:p>
          <a:p>
            <a:pPr lvl="0">
              <a:lnSpc>
                <a:spcPct val="120000"/>
              </a:lnSpc>
            </a:pPr>
            <a:r>
              <a:rPr lang="pl-PL" sz="1700" dirty="0"/>
              <a:t>Liczba organizacji społeczeństwa obywatelskiego, które zwiększyły swój potencjał organizacyjny w co najmniej jednym z następujących obszarów: standardy i procedury zarządzania, refleksyjność, wydolność finansowa, rzecznictwo, jakość usług, współpraca międzysektorowa,</a:t>
            </a:r>
          </a:p>
          <a:p>
            <a:pPr>
              <a:lnSpc>
                <a:spcPct val="120000"/>
              </a:lnSpc>
            </a:pPr>
            <a:r>
              <a:rPr lang="pl-PL" sz="1700" dirty="0"/>
              <a:t>Liczba przedstawicieli organizacji społeczeństwa obywatelskiego, którzy zdobyli nowe umiejętności, wiedzę lub uzyskali </a:t>
            </a:r>
            <a:r>
              <a:rPr lang="pl-PL" sz="1700" dirty="0" smtClean="0"/>
              <a:t>kwalifikacje</a:t>
            </a:r>
            <a:r>
              <a:rPr lang="pl-PL" sz="1700" dirty="0" smtClean="0">
                <a:ea typeface="Calibri" panose="020F0502020204030204" pitchFamily="34" charset="0"/>
              </a:rPr>
              <a:t>.</a:t>
            </a:r>
            <a:endParaRPr lang="pl-PL" sz="17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05346" y="755501"/>
            <a:ext cx="3167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WSKAŹNIKI </a:t>
            </a:r>
            <a:r>
              <a:rPr lang="pl-PL" sz="2000" b="1" u="sng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PRODUKTU</a:t>
            </a:r>
          </a:p>
        </p:txBody>
      </p:sp>
      <p:sp>
        <p:nvSpPr>
          <p:cNvPr id="9" name="Prostokąt 8"/>
          <p:cNvSpPr/>
          <p:nvPr/>
        </p:nvSpPr>
        <p:spPr>
          <a:xfrm>
            <a:off x="5633141" y="762415"/>
            <a:ext cx="3197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WSKAŹNIKI </a:t>
            </a:r>
            <a:r>
              <a:rPr lang="pl-PL" sz="2000" b="1" u="sng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REZULTATU</a:t>
            </a:r>
          </a:p>
        </p:txBody>
      </p:sp>
    </p:spTree>
    <p:extLst>
      <p:ext uri="{BB962C8B-B14F-4D97-AF65-F5344CB8AC3E}">
        <p14:creationId xmlns:p14="http://schemas.microsoft.com/office/powerpoint/2010/main" val="19859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9362" y="611485"/>
            <a:ext cx="101531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KWOTA PRZEZNACZONA </a:t>
            </a:r>
          </a:p>
          <a:p>
            <a:pPr>
              <a:spcBef>
                <a:spcPts val="600"/>
              </a:spcBef>
            </a:pPr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 DOFINANSOWANIE PROJEKTÓW</a:t>
            </a:r>
          </a:p>
          <a:p>
            <a:pPr>
              <a:spcBef>
                <a:spcPts val="600"/>
              </a:spcBef>
            </a:pPr>
            <a:endParaRPr lang="pl-PL" sz="2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Całkowita kwota środków przeznaczonych na dofinansowanie projektów w ramach naboru wynosi</a:t>
            </a:r>
          </a:p>
          <a:p>
            <a:pPr>
              <a:spcBef>
                <a:spcPts val="600"/>
              </a:spcBef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905746" y="2411685"/>
            <a:ext cx="61189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2 500 </a:t>
            </a:r>
            <a:r>
              <a:rPr lang="pl-PL" sz="6600" b="1" dirty="0">
                <a:solidFill>
                  <a:srgbClr val="FF99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PLN</a:t>
            </a:r>
            <a:endParaRPr lang="pl-PL" sz="6600" dirty="0">
              <a:solidFill>
                <a:srgbClr val="FF9900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2" y="3296671"/>
            <a:ext cx="3185666" cy="420342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825626" y="3935047"/>
            <a:ext cx="76501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</a:t>
            </a:r>
          </a:p>
          <a:p>
            <a:pPr>
              <a:spcBef>
                <a:spcPts val="6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projekcie wynosi: </a:t>
            </a:r>
            <a:r>
              <a:rPr lang="pl-PL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  <a:p>
            <a:pPr>
              <a:spcBef>
                <a:spcPts val="60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Minimalny poziom wkładu własnego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wynosi: </a:t>
            </a:r>
            <a:r>
              <a:rPr lang="pl-PL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pl-PL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69342" y="467469"/>
            <a:ext cx="10153128" cy="2071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INNE WSPÓLNE WSKAŹNIKI PRODUKTU</a:t>
            </a:r>
          </a:p>
          <a:p>
            <a:pPr>
              <a:spcBef>
                <a:spcPts val="600"/>
              </a:spcBef>
            </a:pPr>
            <a:endParaRPr lang="pl-PL" sz="24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endParaRPr lang="pl-PL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0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457337A6-155B-0DF7-1E53-12FC031FE22A}"/>
              </a:ext>
            </a:extLst>
          </p:cNvPr>
          <p:cNvSpPr txBox="1"/>
          <p:nvPr/>
        </p:nvSpPr>
        <p:spPr>
          <a:xfrm>
            <a:off x="0" y="1123812"/>
            <a:ext cx="858520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>
              <a:lnSpc>
                <a:spcPct val="115000"/>
              </a:lnSpc>
              <a:spcAft>
                <a:spcPts val="0"/>
              </a:spcAft>
            </a:pP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Wspólne wskaźniki produktu </a:t>
            </a: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mierzone we wszystkich celach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szczegółowych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(ich wartość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docelowa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może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wynosić „0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 :</a:t>
            </a: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endParaRPr lang="pl-P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277437" y="2123653"/>
            <a:ext cx="10261140" cy="3806884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15000"/>
              </a:lnSpc>
              <a:spcAft>
                <a:spcPts val="0"/>
              </a:spcAft>
            </a:pPr>
            <a:r>
              <a:rPr lang="pl-PL" sz="2200" dirty="0" smtClean="0">
                <a:ea typeface="Calibri" panose="020F0502020204030204" pitchFamily="34" charset="0"/>
              </a:rPr>
              <a:t>Liczba </a:t>
            </a:r>
            <a:r>
              <a:rPr lang="pl-PL" sz="2200" dirty="0">
                <a:ea typeface="Calibri" panose="020F0502020204030204" pitchFamily="34" charset="0"/>
              </a:rPr>
              <a:t>osób z niepełnosprawnościami objętych </a:t>
            </a:r>
            <a:r>
              <a:rPr lang="pl-PL" sz="2200" dirty="0" smtClean="0">
                <a:ea typeface="Calibri" panose="020F0502020204030204" pitchFamily="34" charset="0"/>
              </a:rPr>
              <a:t>wsparciem </a:t>
            </a:r>
            <a:r>
              <a:rPr lang="pl-PL" sz="2200" dirty="0">
                <a:ea typeface="Calibri" panose="020F0502020204030204" pitchFamily="34" charset="0"/>
              </a:rPr>
              <a:t>w programie,</a:t>
            </a: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r>
              <a:rPr lang="pl-PL" sz="2200" dirty="0" smtClean="0">
                <a:ea typeface="Calibri" panose="020F0502020204030204" pitchFamily="34" charset="0"/>
              </a:rPr>
              <a:t>Liczba </a:t>
            </a:r>
            <a:r>
              <a:rPr lang="pl-PL" sz="2200" dirty="0">
                <a:ea typeface="Calibri" panose="020F0502020204030204" pitchFamily="34" charset="0"/>
              </a:rPr>
              <a:t>osób z krajów trzecich objętych wsparciem w programie,</a:t>
            </a: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r>
              <a:rPr lang="pl-PL" sz="2200" dirty="0" smtClean="0">
                <a:ea typeface="Calibri" panose="020F0502020204030204" pitchFamily="34" charset="0"/>
              </a:rPr>
              <a:t>Liczba </a:t>
            </a:r>
            <a:r>
              <a:rPr lang="pl-PL" sz="2200" dirty="0">
                <a:ea typeface="Calibri" panose="020F0502020204030204" pitchFamily="34" charset="0"/>
              </a:rPr>
              <a:t>osób obcego pochodzenia objętych wsparciem w programie,</a:t>
            </a: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r>
              <a:rPr lang="pl-PL" sz="2200" dirty="0" smtClean="0">
                <a:ea typeface="Calibri" panose="020F0502020204030204" pitchFamily="34" charset="0"/>
              </a:rPr>
              <a:t>Liczba </a:t>
            </a:r>
            <a:r>
              <a:rPr lang="pl-PL" sz="2200" dirty="0">
                <a:ea typeface="Calibri" panose="020F0502020204030204" pitchFamily="34" charset="0"/>
              </a:rPr>
              <a:t>osób należących do mniejszości, w tym społeczności marginalizowanych takich jak Romowie, objętych wsparciem w programie,</a:t>
            </a:r>
          </a:p>
          <a:p>
            <a:pPr marL="226695">
              <a:lnSpc>
                <a:spcPct val="115000"/>
              </a:lnSpc>
              <a:spcAft>
                <a:spcPts val="0"/>
              </a:spcAft>
            </a:pPr>
            <a:r>
              <a:rPr lang="pl-PL" sz="2200" dirty="0" smtClean="0">
                <a:ea typeface="Calibri" panose="020F0502020204030204" pitchFamily="34" charset="0"/>
              </a:rPr>
              <a:t>Liczba </a:t>
            </a:r>
            <a:r>
              <a:rPr lang="pl-PL" sz="2200" dirty="0">
                <a:ea typeface="Calibri" panose="020F0502020204030204" pitchFamily="34" charset="0"/>
              </a:rPr>
              <a:t>osób w kryzysie bezdomności lub dotkniętych wykluczeniem z dostępu do mieszkań, objętych wsparciem w programie</a:t>
            </a:r>
            <a:r>
              <a:rPr lang="pl-PL" sz="2200" dirty="0" smtClean="0"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pl-PL" sz="2200" dirty="0">
              <a:ea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 smtClean="0"/>
              <a:t>Przedstawienie </a:t>
            </a:r>
            <a:r>
              <a:rPr lang="pl-PL" sz="2400" dirty="0"/>
              <a:t>wskaźników w podziale na K i M pozwoli na spełnienie kryterium 4 Standardu minimum.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l-PL" sz="2400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2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33338" y="2513603"/>
            <a:ext cx="10153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05346" y="424421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SPOSÓB POMIARU WSKAŹNIKÓW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4487659"/>
              </p:ext>
            </p:extLst>
          </p:nvPr>
        </p:nvGraphicFramePr>
        <p:xfrm>
          <a:off x="0" y="2044615"/>
          <a:ext cx="10729192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rostokąt 11"/>
          <p:cNvSpPr/>
          <p:nvPr/>
        </p:nvSpPr>
        <p:spPr>
          <a:xfrm>
            <a:off x="2537594" y="1455638"/>
            <a:ext cx="5706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polu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Sposób pomiaru wskaźnika </a:t>
            </a:r>
            <a:r>
              <a:rPr lang="pl-PL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wskazać:</a:t>
            </a:r>
            <a:endParaRPr lang="pl-PL" sz="22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26" name="Strzałka w lewo, w prawo i w górę 25"/>
          <p:cNvSpPr/>
          <p:nvPr/>
        </p:nvSpPr>
        <p:spPr>
          <a:xfrm rot="10800000">
            <a:off x="4337791" y="2729300"/>
            <a:ext cx="1944218" cy="1512168"/>
          </a:xfrm>
          <a:prstGeom prst="leftRightUpArrow">
            <a:avLst>
              <a:gd name="adj1" fmla="val 14353"/>
              <a:gd name="adj2" fmla="val 27662"/>
              <a:gd name="adj3" fmla="val 18080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Top"/>
              <a:lightRig rig="threePt" dir="t"/>
            </a:scene3d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486633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77354" y="4283893"/>
            <a:ext cx="973120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Poszczególne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zadania, które będą realizowane w ramach projektu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należy wskazać zgodnie z przewidywaną kolejnością ich realizacji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ramach 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i uzasadnienie zadania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powinna znaleźć się informacja dotycząca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rodzaju i charakteru udzielanego wsparcia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ze wskazaniem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liczby osób, które otrzymają dane wsparcie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ramach projektu.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05346" y="549059"/>
            <a:ext cx="6338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4: ZADANIA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4931328"/>
              </p:ext>
            </p:extLst>
          </p:nvPr>
        </p:nvGraphicFramePr>
        <p:xfrm>
          <a:off x="2542655" y="1403573"/>
          <a:ext cx="5400600" cy="295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3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3375" y="881622"/>
            <a:ext cx="101531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planowanych zadań powinien być możliwie </a:t>
            </a:r>
            <a:r>
              <a:rPr lang="pl-PL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szczegółowy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 zawierać informacje dotyczące np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 wsparcia,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liczby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grup,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planowanych terminów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rozpoczęcia i zakończenia,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zaangażowanej kadry.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Planowane zadania powinny być również 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tj. zakładać możliwie najkorzystniejsze efekty ich realizacji przy określonych nakładach finansowych i racjonalnie ulokowane w czasie, tak by nie podnosić kosztów stałych projektu np. poprzez jego nieuzasadnione wydłużanie.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49362" y="395461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I UZASADNIENIE ZADANIA</a:t>
            </a:r>
          </a:p>
        </p:txBody>
      </p:sp>
    </p:spTree>
    <p:extLst>
      <p:ext uri="{BB962C8B-B14F-4D97-AF65-F5344CB8AC3E}">
        <p14:creationId xmlns:p14="http://schemas.microsoft.com/office/powerpoint/2010/main" val="39219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9362" y="279530"/>
            <a:ext cx="1015312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dotyczące zaangażowanej kadry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powinny uwzględniać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jej: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kompetencje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wykształcenie (adekwatne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 przewidzianego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wsparcia) 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należy wyodrębniać zadania pn.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„Zarządzanie projektem",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ponieważ wydatki </a:t>
            </a: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tym zakresie stanowią koszty pośrednie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 w ich ramach są rozliczane.</a:t>
            </a:r>
          </a:p>
          <a:p>
            <a:pPr lvl="0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Podobnie jest z zadaniem pn.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„Promocja projektu"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działania informacyjno-promocyjne projektu (np. zakup materiałów promocyjnych i informacyjnych, zakup ogłoszeń prasowych, prowadzenie strony internetowej projektu)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będą rozliczane </a:t>
            </a: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ramach kosztów pośrednich.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3970448" y="2771725"/>
            <a:ext cx="2664296" cy="50405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  <a:endParaRPr lang="pl-PL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5400000">
            <a:off x="4978560" y="3421851"/>
            <a:ext cx="648072" cy="388738"/>
          </a:xfrm>
          <a:prstGeom prst="stripedRightArrow">
            <a:avLst>
              <a:gd name="adj1" fmla="val 50000"/>
              <a:gd name="adj2" fmla="val 56365"/>
            </a:avLst>
          </a:prstGeom>
          <a:solidFill>
            <a:schemeClr val="bg2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19853" y="2195661"/>
            <a:ext cx="986975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pamiętać o zamieszczeniu deklaracji potwierdzających spełnienie przez projekt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zgodności z Kartą Praw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Podstawowych (KPP)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i Konwencją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Prawach Osób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Niepełnosprawnych (KPON).</a:t>
            </a:r>
          </a:p>
          <a:p>
            <a:pPr lvl="0"/>
            <a:endParaRPr lang="pl-P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Ponadto na etapie oceny merytorycznej weryfikowane będzie, czy założenia projektu nie naruszają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zapisów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KPP i KPON.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419853" y="622008"/>
            <a:ext cx="10060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I UZASADNIENIE ZADANIA – </a:t>
            </a:r>
            <a:b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DOSTĘPU</a:t>
            </a:r>
          </a:p>
        </p:txBody>
      </p:sp>
    </p:spTree>
    <p:extLst>
      <p:ext uri="{BB962C8B-B14F-4D97-AF65-F5344CB8AC3E}">
        <p14:creationId xmlns:p14="http://schemas.microsoft.com/office/powerpoint/2010/main" val="8567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10232" y="1259557"/>
            <a:ext cx="9869759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pamiętać o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zamieszczeniu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informacji, które potwierdzą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spełnienie kryterium 2 lub 3 Standardu minimum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Zgodnie z kryterium 2 wniosek o dofinansowanie projektu powinien zawierać działania odpowiadające na zidentyfikowane bariery równościowe w obszarze tematycznym interwencji i/lub zasięgu oddziaływania projektu.</a:t>
            </a: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Jeśli natomiast zgodnie z kryterium 3 stwierdzono brak barier równościowych, wniosek o dofinansowanie projektu powinien zawierać działania zapewniające przestrzeganie zasady równości kobiet i mężczyzn, tak aby na żadnym etapie realizacji projektu nie wystąpiły bariery równościowe.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w ramach projektu może założyć szkolenie dla organizacji pozarządowych z zakresu równości szans i niedyskryminacji.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97567" y="422865"/>
            <a:ext cx="10060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I UZASADNIENIE ZADANIA – </a:t>
            </a:r>
            <a:b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 DOSTĘPU</a:t>
            </a:r>
          </a:p>
        </p:txBody>
      </p:sp>
    </p:spTree>
    <p:extLst>
      <p:ext uri="{BB962C8B-B14F-4D97-AF65-F5344CB8AC3E}">
        <p14:creationId xmlns:p14="http://schemas.microsoft.com/office/powerpoint/2010/main" val="33805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05346" y="1547589"/>
            <a:ext cx="97930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przypadku projektów partnerskich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należy opisać 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zaangażowanie </a:t>
            </a:r>
            <a:r>
              <a:rPr lang="pl-PL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odpowiedzialności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partnerów projektu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Należy wskazać zadania, za których realizację odpowiedzialny będzie partner oraz opisać czytelnie podział obowiązków, uprawnień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odpowiedzialności wnioskodawcy i partnera w realizacji projektu. </a:t>
            </a:r>
          </a:p>
          <a:p>
            <a:pPr lvl="0"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77354" y="39546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ZADAŃ W PRZYPADKU PROJEKTÓW PARTNERSKICH</a:t>
            </a:r>
          </a:p>
        </p:txBody>
      </p:sp>
    </p:spTree>
    <p:extLst>
      <p:ext uri="{BB962C8B-B14F-4D97-AF65-F5344CB8AC3E}">
        <p14:creationId xmlns:p14="http://schemas.microsoft.com/office/powerpoint/2010/main" val="36917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406912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39151" y="1187549"/>
            <a:ext cx="101531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budżecie projektu ujmowane są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jedynie </a:t>
            </a: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kwalifikowalne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spełniające warunki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określone w Wytycznych dotyczących kwalifikowalności wydatków, w szczególności niezbędność wydatków do osiągnięcia celów projektu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Tworząc budżet projektu należy pamiętać o jednej z podstawowych zasad kwalifikowalności, tj.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racjonalności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co oznacza dostosowanie do podejmowanych działań projektu, potrzeb grupy docelowej (ale też niedublowania już posiadanych zasobów bez uzasadnienia)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efektywności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co odnosi się do zapewnienia zgodności ze stawkami rynkowymi nie tylko pojedynczych wydatków wykazanych w budżecie projektu, ale również do łącznej wartości usług realizowanych w ramach projektu, relacji efektów i ponoszonych na nie nakładów.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39151" y="469338"/>
            <a:ext cx="5660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5: BUDŻET PROJEKTU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7002090" y="1660921"/>
            <a:ext cx="3024336" cy="439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1609721" y="1664553"/>
            <a:ext cx="3024336" cy="439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528465" y="5443195"/>
            <a:ext cx="956287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budżecie projektu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brak jednostek miary, ceny jednostkowej oraz podziału wydatków na poszczególne lata kalendarzowe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realizacji projektu. Dlatego rekomendujemy by w nazwie danego wydatku przedstawić metodologię wyliczenia wydatku np.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szkolenie 3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os * 1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800,00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przypadku wynagrodzeń należy wskazać rodzaj umowy, wymiar czasu pracy.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1059623" y="2264780"/>
            <a:ext cx="3574434" cy="2088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100" dirty="0" smtClean="0"/>
              <a:t>(</a:t>
            </a:r>
            <a:r>
              <a:rPr lang="pl-PL" sz="2100" dirty="0"/>
              <a:t>tj. kosztów kwalifikowalnych poszczególnych zadań realizowanych przez wnioskodawcę w ramach projektu) 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6354018" y="2271111"/>
            <a:ext cx="3475614" cy="22321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900" dirty="0" smtClean="0"/>
              <a:t>(</a:t>
            </a:r>
            <a:r>
              <a:rPr lang="pl-PL" sz="1900" dirty="0"/>
              <a:t>tj. kosztów administracyjnych związanych z obsługą projektu, których katalog został wskazany w Wytycznych dotyczących kwalifikowalności wydatków). 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3833738" y="4503263"/>
            <a:ext cx="2664296" cy="35109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  <a:endParaRPr lang="pl-PL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5400000">
            <a:off x="4870396" y="5003689"/>
            <a:ext cx="590979" cy="288032"/>
          </a:xfrm>
          <a:prstGeom prst="stripedRightArrow">
            <a:avLst>
              <a:gd name="adj1" fmla="val 50000"/>
              <a:gd name="adj2" fmla="val 56365"/>
            </a:avLst>
          </a:prstGeom>
          <a:solidFill>
            <a:schemeClr val="bg2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84448" y="541194"/>
            <a:ext cx="9930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+mj-lt"/>
              </a:rPr>
              <a:t>Budżet projektu przedstawiany jest w formie </a:t>
            </a:r>
            <a:r>
              <a:rPr lang="pl-PL" sz="2400" b="1" dirty="0">
                <a:latin typeface="+mj-lt"/>
              </a:rPr>
              <a:t>budżetu zadaniowego</a:t>
            </a:r>
            <a:r>
              <a:rPr lang="pl-PL" sz="2400" dirty="0">
                <a:latin typeface="+mj-lt"/>
              </a:rPr>
              <a:t>, co oznacza wskazanie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961426" y="169580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>
                <a:solidFill>
                  <a:srgbClr val="003399"/>
                </a:solidFill>
              </a:rPr>
              <a:t>KOSZTÓW BEZPOŚREDNICH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298251" y="1685516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>
                <a:solidFill>
                  <a:srgbClr val="003399"/>
                </a:solidFill>
              </a:rPr>
              <a:t>KOSZTÓW POŚREDNICH</a:t>
            </a:r>
          </a:p>
        </p:txBody>
      </p:sp>
    </p:spTree>
    <p:extLst>
      <p:ext uri="{BB962C8B-B14F-4D97-AF65-F5344CB8AC3E}">
        <p14:creationId xmlns:p14="http://schemas.microsoft.com/office/powerpoint/2010/main" val="34654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49362" y="395461"/>
            <a:ext cx="986509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TYP PROJEKTU</a:t>
            </a:r>
          </a:p>
          <a:p>
            <a:pPr>
              <a:spcBef>
                <a:spcPts val="600"/>
              </a:spcBef>
            </a:pPr>
            <a:endParaRPr lang="pl-PL" sz="24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naboru możliwa jest realizacja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typu projektów nr 3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BUDOWA ZDOLNOŚCI SPOŁECZEŃSTWA OBYWATELSKIEGO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określonego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SZOP.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 ramach naboru ION wybierze </a:t>
            </a: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realizacji </a:t>
            </a: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jeden projekt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78" y="3779837"/>
            <a:ext cx="3502767" cy="21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535560" y="539477"/>
            <a:ext cx="963488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Każdy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wydatek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przyporządkować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odpowiedniej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Kategorii kosztu.</a:t>
            </a:r>
            <a:endParaRPr lang="pl-PL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Najczęściej występować będą: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ersonel </a:t>
            </a: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</a:t>
            </a: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uczestników projektu, np. zwrot kosztów przejazdu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sługi </a:t>
            </a: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zewnętrzne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rodki </a:t>
            </a: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trwałe/dostawy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artości </a:t>
            </a: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niematerialne i prawne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mortyzacja</a:t>
            </a:r>
            <a:endParaRPr lang="pl-PL" sz="2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6" name="Strzałka zakrzywiona w prawo 5"/>
          <p:cNvSpPr/>
          <p:nvPr/>
        </p:nvSpPr>
        <p:spPr>
          <a:xfrm>
            <a:off x="3689722" y="5158047"/>
            <a:ext cx="936104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009905" y="5661432"/>
            <a:ext cx="5681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Opis wszystkich kategorii znajduje się w 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Instrukcji wypełnienia wniosku o dofinansowanie projektu.</a:t>
            </a:r>
          </a:p>
        </p:txBody>
      </p:sp>
    </p:spTree>
    <p:extLst>
      <p:ext uri="{BB962C8B-B14F-4D97-AF65-F5344CB8AC3E}">
        <p14:creationId xmlns:p14="http://schemas.microsoft.com/office/powerpoint/2010/main" val="1950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511762" y="395461"/>
            <a:ext cx="1015312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Każdą z pozycji budżetowych trzeba też zaliczyć do odpowiedniego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Limitu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wydatków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Wydatki w projekcie objęte limitami nie są wykazywane w ramach kosztów pośrednich.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Dany koszt może być jednocześnie objęty kilkoma limitami, a zatem może np. stanowić pomoc de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w projekcie oraz zaliczać się do cross-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financingu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  <p:sp>
        <p:nvSpPr>
          <p:cNvPr id="2" name="Schemat blokowy: proces 1"/>
          <p:cNvSpPr/>
          <p:nvPr/>
        </p:nvSpPr>
        <p:spPr>
          <a:xfrm>
            <a:off x="737394" y="2051645"/>
            <a:ext cx="2055956" cy="144016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de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chemat blokowy: proces 5"/>
          <p:cNvSpPr/>
          <p:nvPr/>
        </p:nvSpPr>
        <p:spPr>
          <a:xfrm>
            <a:off x="3162860" y="2051645"/>
            <a:ext cx="205595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chemat blokowy: proces 6"/>
          <p:cNvSpPr/>
          <p:nvPr/>
        </p:nvSpPr>
        <p:spPr>
          <a:xfrm>
            <a:off x="5588326" y="2051645"/>
            <a:ext cx="2061836" cy="141257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Wkład niepieniężny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wolontariat, użyczenie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Schemat blokowy: proces 7"/>
          <p:cNvSpPr/>
          <p:nvPr/>
        </p:nvSpPr>
        <p:spPr>
          <a:xfrm>
            <a:off x="8013792" y="2042279"/>
            <a:ext cx="2078761" cy="144016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Podwykonawstwo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62860" y="1305801"/>
            <a:ext cx="4487302" cy="4001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Opcje wyboru limitów obejmują m.in.:</a:t>
            </a:r>
          </a:p>
        </p:txBody>
      </p:sp>
    </p:spTree>
    <p:extLst>
      <p:ext uri="{BB962C8B-B14F-4D97-AF65-F5344CB8AC3E}">
        <p14:creationId xmlns:p14="http://schemas.microsoft.com/office/powerpoint/2010/main" val="17944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77354" y="1166130"/>
            <a:ext cx="1015312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Pozycja budżetowa w zadaniu Koszty pośrednie może być rozliczana </a:t>
            </a:r>
            <a:r>
              <a:rPr lang="pl-PL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jedynie metodą uproszczoną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 pomocą stawek ryczałtowych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Koszty pośrednie projektu EFS+ są rozliczane wyłącznie z wykorzystaniem następujących stawek ryczałtowych: </a:t>
            </a:r>
          </a:p>
          <a:p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kosztów bezpośrednich – w przypadku projektów o wartości kosztów bezpośrednich  przekraczającej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4 550 tys. PLN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kosztów bezpośrednich – w przypadku projektów o wartości kosztów bezpośrednich 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powyżej 1 740 tys. PLN do 4 550 tys. PLN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włącznie, 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kosztów bezpośrednich – w przypadku projektów o wartości kosztów bezpośrednich 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powyżej 830 tys. PLN do 1 740 tys. PLN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włącznie, 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kosztów bezpośrednich – w przypadku projektów o wartości kosztów bezpośrednich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830 tys. PLN włącznie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77354" y="467469"/>
            <a:ext cx="10153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POŚREDNIE</a:t>
            </a:r>
          </a:p>
        </p:txBody>
      </p:sp>
    </p:spTree>
    <p:extLst>
      <p:ext uri="{BB962C8B-B14F-4D97-AF65-F5344CB8AC3E}">
        <p14:creationId xmlns:p14="http://schemas.microsoft.com/office/powerpoint/2010/main" val="2013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406912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33338" y="1403573"/>
            <a:ext cx="101531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Sekcja Źródła finansowania wniosku o dofinansowanie projektu zawiera m.in. informacje na temat źródeł finansowania wykazanego w budżecie projektu wkładu własnego.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33338" y="469338"/>
            <a:ext cx="10297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7: ŹRÓDŁA FINANSOWANIA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31981"/>
              </p:ext>
            </p:extLst>
          </p:nvPr>
        </p:nvGraphicFramePr>
        <p:xfrm>
          <a:off x="521370" y="2987749"/>
          <a:ext cx="9505056" cy="410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5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ze ściętym rogiem 27"/>
          <p:cNvSpPr/>
          <p:nvPr/>
        </p:nvSpPr>
        <p:spPr>
          <a:xfrm>
            <a:off x="377354" y="1619597"/>
            <a:ext cx="4824536" cy="4032448"/>
          </a:xfrm>
          <a:prstGeom prst="snip1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ze ściętym rogiem 28"/>
          <p:cNvSpPr/>
          <p:nvPr/>
        </p:nvSpPr>
        <p:spPr>
          <a:xfrm>
            <a:off x="5594536" y="1619597"/>
            <a:ext cx="4824536" cy="4032448"/>
          </a:xfrm>
          <a:prstGeom prst="snip1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-8553" y="342538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517972" y="423006"/>
            <a:ext cx="10153128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Uzasadnienie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wydatków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powinno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obejmować m.in. następujące pola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663388" y="1721224"/>
            <a:ext cx="4034446" cy="3983658"/>
          </a:xfrm>
        </p:spPr>
        <p:txBody>
          <a:bodyPr/>
          <a:lstStyle/>
          <a:p>
            <a:pPr lvl="0"/>
            <a:r>
              <a:rPr lang="pl-PL" dirty="0"/>
              <a:t>Uzasadnienie dla </a:t>
            </a:r>
            <a:r>
              <a:rPr lang="pl-PL" b="1" dirty="0" smtClean="0"/>
              <a:t>cross-</a:t>
            </a:r>
            <a:r>
              <a:rPr lang="pl-PL" b="1" dirty="0" err="1" smtClean="0"/>
              <a:t>financing’u</a:t>
            </a:r>
            <a:endParaRPr lang="pl-PL" b="1" dirty="0" smtClean="0"/>
          </a:p>
          <a:p>
            <a:pPr marL="0" lvl="0" indent="0">
              <a:buNone/>
            </a:pPr>
            <a:endParaRPr lang="pl-PL" b="1" dirty="0"/>
          </a:p>
          <a:p>
            <a:pPr lvl="0"/>
            <a:r>
              <a:rPr lang="pl-PL" dirty="0" smtClean="0"/>
              <a:t>Uzasadnienie </a:t>
            </a:r>
            <a:r>
              <a:rPr lang="pl-PL" dirty="0"/>
              <a:t>dla przewidzianego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projekcie </a:t>
            </a:r>
            <a:r>
              <a:rPr lang="pl-PL" b="1" dirty="0"/>
              <a:t>wkładu własnego</a:t>
            </a:r>
            <a:r>
              <a:rPr lang="pl-PL" dirty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tym informacja o wkładzie rzeczowym np. użyczenie </a:t>
            </a:r>
            <a:r>
              <a:rPr lang="pl-PL" dirty="0" err="1"/>
              <a:t>sal</a:t>
            </a:r>
            <a:r>
              <a:rPr lang="pl-PL" dirty="0"/>
              <a:t> </a:t>
            </a:r>
            <a:endParaRPr lang="pl-PL" dirty="0" smtClean="0"/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Uzasadnienie dla </a:t>
            </a:r>
            <a:r>
              <a:rPr lang="pl-PL" b="1" dirty="0" smtClean="0"/>
              <a:t>wydatków ponoszonych poza terytorium kraju lub Programu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5594536" y="1741137"/>
            <a:ext cx="4140000" cy="4176464"/>
          </a:xfrm>
        </p:spPr>
        <p:txBody>
          <a:bodyPr/>
          <a:lstStyle/>
          <a:p>
            <a:pPr lvl="0"/>
            <a:r>
              <a:rPr lang="pl-PL" dirty="0"/>
              <a:t>Uzasadnienie dla </a:t>
            </a:r>
            <a:r>
              <a:rPr lang="pl-PL" b="1" dirty="0"/>
              <a:t>źródeł finansowania przedsięwzięcia</a:t>
            </a:r>
            <a:r>
              <a:rPr lang="pl-PL" dirty="0"/>
              <a:t> (dotyczy projektów, które wpisują się w większe przedsięwzięcie finansowe lub planowane do finansowania z kilku źródeł)</a:t>
            </a:r>
          </a:p>
          <a:p>
            <a:pPr lvl="0"/>
            <a:r>
              <a:rPr lang="pl-PL" dirty="0" smtClean="0"/>
              <a:t>Uzasadnienie </a:t>
            </a:r>
            <a:r>
              <a:rPr lang="pl-PL" dirty="0"/>
              <a:t>dla </a:t>
            </a:r>
            <a:r>
              <a:rPr lang="pl-PL" b="1" dirty="0"/>
              <a:t>kwalifikowalności VAT</a:t>
            </a:r>
          </a:p>
          <a:p>
            <a:pPr lvl="0"/>
            <a:r>
              <a:rPr lang="pl-PL" b="1" dirty="0" smtClean="0">
                <a:solidFill>
                  <a:srgbClr val="003399"/>
                </a:solidFill>
              </a:rPr>
              <a:t>Sposób </a:t>
            </a:r>
            <a:r>
              <a:rPr lang="pl-PL" b="1" dirty="0">
                <a:solidFill>
                  <a:srgbClr val="003399"/>
                </a:solidFill>
              </a:rPr>
              <a:t>wyliczenia wartości wydatków </a:t>
            </a:r>
            <a:r>
              <a:rPr lang="pl-PL" dirty="0"/>
              <a:t>objętych pomocą publiczną (w tym wnoszonego wkładu własnego) oraz pomocą de </a:t>
            </a:r>
            <a:r>
              <a:rPr lang="pl-PL" dirty="0" err="1"/>
              <a:t>minimis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77354" y="403931"/>
            <a:ext cx="1015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8: UZASADNIENIE WYDATKÓW</a:t>
            </a:r>
          </a:p>
        </p:txBody>
      </p:sp>
      <p:sp>
        <p:nvSpPr>
          <p:cNvPr id="12" name="Schemat blokowy: proces 11"/>
          <p:cNvSpPr/>
          <p:nvPr/>
        </p:nvSpPr>
        <p:spPr>
          <a:xfrm>
            <a:off x="377355" y="5997568"/>
            <a:ext cx="7272808" cy="12802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5460533" y="3938010"/>
            <a:ext cx="4555880" cy="2145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517972" y="2339677"/>
            <a:ext cx="4066530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3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470847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77354" y="1290527"/>
            <a:ext cx="956149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Sekcja ta zawiera informacje na temat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potencjału wnioskodawcy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partnerów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(jeśli dotyczy) do realizacji projektu w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kontekście:</a:t>
            </a: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sekcji tej przedstawia się też </a:t>
            </a:r>
            <a:r>
              <a:rPr lang="pl-PL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rekrutacji uczestników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33338" y="533273"/>
            <a:ext cx="9849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9: POTENCJAŁ DO REALIZACJI PROJEKTU</a:t>
            </a:r>
          </a:p>
        </p:txBody>
      </p:sp>
      <p:sp>
        <p:nvSpPr>
          <p:cNvPr id="13" name="Schemat blokowy: proces 12"/>
          <p:cNvSpPr/>
          <p:nvPr/>
        </p:nvSpPr>
        <p:spPr>
          <a:xfrm>
            <a:off x="523303" y="2708129"/>
            <a:ext cx="2734371" cy="35162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DOŚWIADCZENIA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chemat blokowy: proces 13"/>
          <p:cNvSpPr/>
          <p:nvPr/>
        </p:nvSpPr>
        <p:spPr>
          <a:xfrm>
            <a:off x="523303" y="3275781"/>
            <a:ext cx="4822603" cy="347819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SPOSOBU ZARZĄDZANIA PROJEKTEM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hemat blokowy: proces 14"/>
          <p:cNvSpPr/>
          <p:nvPr/>
        </p:nvSpPr>
        <p:spPr>
          <a:xfrm>
            <a:off x="514957" y="4509261"/>
            <a:ext cx="7409276" cy="41384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WKŁADU RZECZOWEGO, WŁASNYCH ŚRODKÓW FINANSOWYCH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chemat blokowy: proces 15"/>
          <p:cNvSpPr/>
          <p:nvPr/>
        </p:nvSpPr>
        <p:spPr>
          <a:xfrm>
            <a:off x="514957" y="3889811"/>
            <a:ext cx="5839061" cy="33244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POTENCJAŁU KADROWEGO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54433" y="2187033"/>
            <a:ext cx="2455169" cy="413399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l-PL" sz="2000" dirty="0" smtClean="0">
                <a:solidFill>
                  <a:srgbClr val="003399"/>
                </a:solidFill>
              </a:rPr>
              <a:t>Adekwatność doświadczenia powinna być rozpatrywana w 3 aspektach:</a:t>
            </a:r>
            <a:endParaRPr lang="pl-PL" sz="2000" dirty="0">
              <a:solidFill>
                <a:srgbClr val="003399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54432" y="341221"/>
            <a:ext cx="103760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tym polu należy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opisać potencjał społeczny wnioskodawcy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partnerów (jeśli dotyczy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). Należy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przede wszystkim uzasadnić, dlaczego doświadczenie, którym dysponuje Beneficjent jest </a:t>
            </a: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adekwatne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do realizacji projektu. </a:t>
            </a:r>
          </a:p>
        </p:txBody>
      </p:sp>
      <p:sp>
        <p:nvSpPr>
          <p:cNvPr id="11" name="Symbol zastępczy zawartości 7"/>
          <p:cNvSpPr>
            <a:spLocks noGrp="1"/>
          </p:cNvSpPr>
          <p:nvPr>
            <p:ph sz="half" idx="1"/>
          </p:nvPr>
        </p:nvSpPr>
        <p:spPr>
          <a:xfrm>
            <a:off x="2957089" y="5113579"/>
            <a:ext cx="3428402" cy="120744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pl-PL" dirty="0"/>
              <a:t>na określonym </a:t>
            </a:r>
            <a:r>
              <a:rPr lang="pl-PL" b="1" dirty="0"/>
              <a:t>terytorium</a:t>
            </a:r>
            <a:r>
              <a:rPr lang="pl-PL" dirty="0"/>
              <a:t>, którego dotyczyć będzie realizacja projektu. </a:t>
            </a:r>
          </a:p>
          <a:p>
            <a:endParaRPr lang="pl-PL" dirty="0"/>
          </a:p>
        </p:txBody>
      </p:sp>
      <p:sp>
        <p:nvSpPr>
          <p:cNvPr id="12" name="Symbol zastępczy zawartości 7"/>
          <p:cNvSpPr>
            <a:spLocks noGrp="1"/>
          </p:cNvSpPr>
          <p:nvPr>
            <p:ph sz="half" idx="1"/>
          </p:nvPr>
        </p:nvSpPr>
        <p:spPr>
          <a:xfrm>
            <a:off x="2957486" y="3650306"/>
            <a:ext cx="3455987" cy="122253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pl-PL" dirty="0"/>
              <a:t>na rzecz </a:t>
            </a:r>
            <a:r>
              <a:rPr lang="pl-PL" b="1" dirty="0"/>
              <a:t>grupy docelowej</a:t>
            </a:r>
            <a:r>
              <a:rPr lang="pl-PL" dirty="0"/>
              <a:t>, do której kierowane będzie wsparcie przewidziane w ramach projektu; </a:t>
            </a:r>
          </a:p>
          <a:p>
            <a:endParaRPr lang="pl-PL" dirty="0"/>
          </a:p>
        </p:txBody>
      </p:sp>
      <p:sp>
        <p:nvSpPr>
          <p:cNvPr id="13" name="Symbol zastępczy zawartości 7"/>
          <p:cNvSpPr>
            <a:spLocks noGrp="1"/>
          </p:cNvSpPr>
          <p:nvPr>
            <p:ph sz="half" idx="1"/>
          </p:nvPr>
        </p:nvSpPr>
        <p:spPr>
          <a:xfrm>
            <a:off x="2957089" y="2187033"/>
            <a:ext cx="3456384" cy="122253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pl-PL" b="1" dirty="0"/>
              <a:t>w obszarze</a:t>
            </a:r>
            <a:r>
              <a:rPr lang="pl-PL" dirty="0"/>
              <a:t>, w którym udzielane będzie wsparcie przewidziane w ramach </a:t>
            </a:r>
            <a:r>
              <a:rPr lang="pl-PL" dirty="0" smtClean="0"/>
              <a:t>projektu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6385491" y="5132527"/>
            <a:ext cx="43063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Wnioskodawca powinien precyzyjnie i jednoznacznie wykazać, że posiada doświadczenia w realizacji działań na określonym terytorium (województwa lub danych powiatów), którego dotyczyć będzie realizacja projektu.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413473" y="2144939"/>
            <a:ext cx="4278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W</a:t>
            </a:r>
            <a:r>
              <a:rPr lang="pl-PL" sz="1400" dirty="0" smtClean="0"/>
              <a:t> </a:t>
            </a:r>
            <a:r>
              <a:rPr lang="pl-PL" sz="1400" dirty="0"/>
              <a:t>szczególności jak planowany projekt wpisuje się w działalność statutową </a:t>
            </a:r>
            <a:r>
              <a:rPr lang="pl-PL" sz="1400" dirty="0" smtClean="0"/>
              <a:t>organizacji. </a:t>
            </a:r>
            <a:r>
              <a:rPr lang="pl-PL" sz="1400" dirty="0"/>
              <a:t>Każdy obszar należy traktować wąsko i w tym zakresie opisywać posiadany potencjał społeczny. </a:t>
            </a:r>
            <a:r>
              <a:rPr lang="pl-PL" sz="1400" b="1" dirty="0" smtClean="0"/>
              <a:t>Należy pamiętać o specyficznym kryterium merytorycznym nr 4 „Wnioskodawca” </a:t>
            </a:r>
            <a:endParaRPr lang="pl-PL" sz="1400" b="1" dirty="0"/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881410" y="1547589"/>
            <a:ext cx="0" cy="63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2609602" y="3275351"/>
            <a:ext cx="288032" cy="1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2609602" y="4787949"/>
            <a:ext cx="288032" cy="1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2609602" y="6156101"/>
            <a:ext cx="288032" cy="1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161330" y="297128"/>
            <a:ext cx="99949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sposobu zarządzania projektem  </a:t>
            </a:r>
            <a:endParaRPr lang="pl-PL" sz="24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tym polu należy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opisać, jak będzie wyglądała struktura zarządzania projektem, ze szczególnym uwzględnieniem roli partnerów i wykonawców (jeżeli występują).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61330" y="2987749"/>
            <a:ext cx="43775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czy </a:t>
            </a: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zarządzania projektem jest adekwatny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jego zakresu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zapewni jego sprawną, efektywną i terminową realizację;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podział ról i zadań w zespole zarządzającym</a:t>
            </a:r>
            <a:r>
              <a:rPr lang="pl-PL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pl-PL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 sposobu podejmowania decyzji </a:t>
            </a:r>
            <a:r>
              <a:rPr lang="pl-PL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projekcie;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zdefiniowanie roli partnera</a:t>
            </a:r>
            <a:r>
              <a:rPr lang="pl-PL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</a:t>
            </a: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</a:t>
            </a:r>
            <a:r>
              <a:rPr lang="pl-PL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daty zainicjowania partnerstwa</a:t>
            </a:r>
            <a:r>
              <a:rPr lang="pl-PL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pl-PL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69842" y="2987749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 </a:t>
            </a: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biura projektu i potencjału technicznego</a:t>
            </a:r>
            <a:r>
              <a:rPr lang="pl-PL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tym sprzętowego i warunków lokalowych wnioskodawcy i partnerów (o ile dotyczy) planowanych do wykorzystania w ramach projektu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 kadry zarządzającej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(zakres zadań wykonywanych przez poszczególne osoby wraz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uzasadnieniem odnośnie racjonalności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zaangażowania w projekcie; wzajemne powiązania osób na poszczególnych stanowiskach projektu tj. podległość, nadrzędność; doświadczenie zaangażowanych osób, kwalifikacje personelu).</a:t>
            </a:r>
          </a:p>
        </p:txBody>
      </p:sp>
      <p:sp>
        <p:nvSpPr>
          <p:cNvPr id="7" name="Prostokąt 6"/>
          <p:cNvSpPr/>
          <p:nvPr/>
        </p:nvSpPr>
        <p:spPr>
          <a:xfrm>
            <a:off x="2177554" y="2051454"/>
            <a:ext cx="5343525" cy="70788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>
            <a:spAutoFit/>
          </a:bodyPr>
          <a:lstStyle/>
          <a:p>
            <a:pPr lvl="0" algn="ctr"/>
            <a:r>
              <a:rPr lang="pl-PL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opisie sposobu zarządzania projektem należy zwrócić szczególną uwagę na: </a:t>
            </a:r>
          </a:p>
        </p:txBody>
      </p:sp>
    </p:spTree>
    <p:extLst>
      <p:ext uri="{BB962C8B-B14F-4D97-AF65-F5344CB8AC3E}">
        <p14:creationId xmlns:p14="http://schemas.microsoft.com/office/powerpoint/2010/main" val="24016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593378" y="683493"/>
            <a:ext cx="94908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wkładu rzeczowego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należy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przedstawić wkład rzeczowy, jaki wnioskodawca planuje wnieść do projektu. Wkład rzeczowy obejmuje wydatki polegające na udostępnianiu/użyczaniu budynków,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pomieszczeń.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własnych środków finansowych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należy wskazać jakie zasoby finansowe do projektu wniesie wnioskodawca/partner.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 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 kadrowy do realizacji projektu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należy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opisać potencjał kadrowy wnioskodawcy i partnerów (o ile dotyczy) i wskazać sposób jego wykorzystania w ramach projektu (kluczowe osoby, które będą zaangażowane do realizacji projektu; ich planowaną funkcję w projekcie oraz ich kompetencje i doświadczenie).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7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535560" y="539477"/>
            <a:ext cx="10153128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 </a:t>
            </a:r>
            <a:r>
              <a:rPr lang="pl-PL" sz="2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rekrutacji i uczestników projektu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podać szczegółowy opis: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planowanych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działań informacyjno-promocyjnych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dostosowanych do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specyfiki grupy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docelowej;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założeń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procedury rekrutacyjnej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w tym m.in.: czas i miejsce rekrutacji, dokumenty, które będą wymagane na etapie rekrutacji od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grupy docelowej,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i metod rekrutacji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dopasowanych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charakteru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projektu;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katalogu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przejrzystych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kryteriów rekrutacji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oraz sposobu ich oceny;</a:t>
            </a: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</a:t>
            </a:r>
            <a:r>
              <a:rPr lang="pl-PL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Opis sposobu zarządzania projektem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należy wskazać jakie działania zostaną podjęte w celu zapewnienia równościowego zarządzania projektem (kryterium 5 Standardu).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37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161330" y="251445"/>
            <a:ext cx="986509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PRZYKŁADOWE FORMY </a:t>
            </a:r>
            <a:r>
              <a:rPr lang="pl-PL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WSPARCIA</a:t>
            </a:r>
          </a:p>
          <a:p>
            <a:pPr>
              <a:spcBef>
                <a:spcPts val="600"/>
              </a:spcBef>
            </a:pPr>
            <a:r>
              <a:rPr lang="pl-PL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</a:t>
            </a:r>
            <a:endParaRPr lang="pl-PL" sz="2800" b="1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565" y="467469"/>
            <a:ext cx="1847248" cy="5572227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275613" y="1097550"/>
            <a:ext cx="8454670" cy="601228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 działania </a:t>
            </a:r>
            <a:r>
              <a:rPr lang="pl-PL" sz="2400" dirty="0"/>
              <a:t>podnoszące kompetencje zasobów </a:t>
            </a:r>
            <a:r>
              <a:rPr lang="pl-PL" sz="2400" dirty="0" smtClean="0"/>
              <a:t>ludzkich w </a:t>
            </a:r>
            <a:r>
              <a:rPr lang="pl-PL" sz="2400" dirty="0"/>
              <a:t>tym kształtowanie postaw i umiejętności „bycia liderem</a:t>
            </a:r>
            <a:r>
              <a:rPr lang="pl-PL" sz="2400" dirty="0" smtClean="0"/>
              <a:t>”,  </a:t>
            </a:r>
            <a:endParaRPr lang="pl-PL" sz="24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 szkolenia</a:t>
            </a:r>
            <a:r>
              <a:rPr lang="pl-PL" sz="2400" dirty="0"/>
              <a:t>, doradztwo w zakresie ekonomizacji </a:t>
            </a:r>
            <a:r>
              <a:rPr lang="pl-PL" sz="2400" dirty="0" smtClean="0"/>
              <a:t>działalności</a:t>
            </a:r>
            <a:r>
              <a:rPr lang="pl-PL" sz="2400" dirty="0"/>
              <a:t>, budowania i efektywnego zarządzania, </a:t>
            </a:r>
            <a:r>
              <a:rPr lang="pl-PL" sz="2400" dirty="0" smtClean="0"/>
              <a:t>optymalizacji </a:t>
            </a:r>
            <a:r>
              <a:rPr lang="pl-PL" sz="2400" dirty="0"/>
              <a:t>kosztów, itp.,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 wsparcie </a:t>
            </a:r>
            <a:r>
              <a:rPr lang="pl-PL" sz="2400" dirty="0"/>
              <a:t>rozwoju wolontariatu (szkolenia, warsztaty</a:t>
            </a:r>
            <a:r>
              <a:rPr lang="pl-PL" sz="2400" dirty="0" smtClean="0"/>
              <a:t>, zatrudnienie</a:t>
            </a:r>
            <a:r>
              <a:rPr lang="pl-PL" sz="2400" dirty="0"/>
              <a:t>, itp</a:t>
            </a:r>
            <a:r>
              <a:rPr lang="pl-PL" sz="2400" dirty="0" smtClean="0"/>
              <a:t>.),</a:t>
            </a:r>
            <a:endParaRPr lang="pl-PL" sz="24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 działania </a:t>
            </a:r>
            <a:r>
              <a:rPr lang="pl-PL" sz="2400" dirty="0"/>
              <a:t>budujące relacje z administracją samorządową, organizacjami społecznymi, mediami, środowiskiem nauki itp.,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 działania </a:t>
            </a:r>
            <a:r>
              <a:rPr lang="pl-PL" sz="2400" dirty="0"/>
              <a:t>integrujące środowisko obywatelskie,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 działania </a:t>
            </a:r>
            <a:r>
              <a:rPr lang="pl-PL" sz="2400" dirty="0"/>
              <a:t>informacyjno-promocyjne.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9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474794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63552" y="539477"/>
            <a:ext cx="102251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SEKCJA 10: DODATKOWE INFORMACJE</a:t>
            </a:r>
          </a:p>
          <a:p>
            <a:pPr lvl="0"/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460427" y="1331565"/>
            <a:ext cx="957706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Zgodność </a:t>
            </a:r>
            <a:r>
              <a:rPr lang="pl-PL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 z zasadą zrównoważonego rozwoju </a:t>
            </a:r>
            <a:endParaRPr lang="pl-PL" sz="24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tym polu należy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wykazać zgodność projektu z zasadą zrównoważonego rozwoju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np. stosowanie klauzul społecznych w zamówieniach oraz kryteriów ekologicznych tzw. „zielonych zamówień publicznych”, drukowanie dwustronne materiałów administracyjnych i szkoleniowych lub elektroniczny obieg dokumentów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złożyć deklarację o stosowaniu w trakcie jego realizacji zasady „nie czyń poważnych szkód” środowisku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(zasada DNSH).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463" y="1691605"/>
            <a:ext cx="4968552" cy="4680002"/>
          </a:xfrm>
        </p:spPr>
        <p:txBody>
          <a:bodyPr/>
          <a:lstStyle/>
          <a:p>
            <a:pPr marL="0" indent="0">
              <a:buNone/>
            </a:pPr>
            <a:endParaRPr lang="pl-PL" sz="240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dirty="0">
                <a:cs typeface="Arial" panose="020B0604020202020204" pitchFamily="34" charset="0"/>
              </a:rPr>
              <a:t>Sekcja ta zawiera </a:t>
            </a:r>
            <a:r>
              <a:rPr lang="pl-PL" sz="2200" u="sng" dirty="0">
                <a:cs typeface="Arial" panose="020B0604020202020204" pitchFamily="34" charset="0"/>
              </a:rPr>
              <a:t>listę etapów realizacji poszczególnych zadań </a:t>
            </a:r>
            <a:r>
              <a:rPr lang="pl-PL" sz="2200" dirty="0">
                <a:cs typeface="Arial" panose="020B0604020202020204" pitchFamily="34" charset="0"/>
              </a:rPr>
              <a:t>wskazanych </a:t>
            </a:r>
            <a:r>
              <a:rPr lang="pl-PL" sz="2200" dirty="0" smtClean="0">
                <a:cs typeface="Arial" panose="020B0604020202020204" pitchFamily="34" charset="0"/>
              </a:rPr>
              <a:t/>
            </a:r>
            <a:br>
              <a:rPr lang="pl-PL" sz="2200" dirty="0" smtClean="0">
                <a:cs typeface="Arial" panose="020B0604020202020204" pitchFamily="34" charset="0"/>
              </a:rPr>
            </a:br>
            <a:r>
              <a:rPr lang="pl-PL" sz="2200" dirty="0" smtClean="0">
                <a:cs typeface="Arial" panose="020B0604020202020204" pitchFamily="34" charset="0"/>
              </a:rPr>
              <a:t>w </a:t>
            </a:r>
            <a:r>
              <a:rPr lang="pl-PL" sz="2200" dirty="0">
                <a:cs typeface="Arial" panose="020B0604020202020204" pitchFamily="34" charset="0"/>
              </a:rPr>
              <a:t>sekcji Zadania.</a:t>
            </a:r>
          </a:p>
          <a:p>
            <a:pPr marL="0" indent="0">
              <a:buNone/>
            </a:pPr>
            <a:endParaRPr lang="pl-PL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dirty="0">
                <a:cs typeface="Arial" panose="020B0604020202020204" pitchFamily="34" charset="0"/>
              </a:rPr>
              <a:t>Oś czasu podzielona jest na lata </a:t>
            </a:r>
            <a:r>
              <a:rPr lang="pl-PL" sz="2200" dirty="0" smtClean="0">
                <a:cs typeface="Arial" panose="020B0604020202020204" pitchFamily="34" charset="0"/>
              </a:rPr>
              <a:t/>
            </a:r>
            <a:br>
              <a:rPr lang="pl-PL" sz="2200" dirty="0" smtClean="0">
                <a:cs typeface="Arial" panose="020B0604020202020204" pitchFamily="34" charset="0"/>
              </a:rPr>
            </a:br>
            <a:r>
              <a:rPr lang="pl-PL" sz="2200" dirty="0" smtClean="0">
                <a:cs typeface="Arial" panose="020B0604020202020204" pitchFamily="34" charset="0"/>
              </a:rPr>
              <a:t>i </a:t>
            </a:r>
            <a:r>
              <a:rPr lang="pl-PL" sz="2200" dirty="0">
                <a:cs typeface="Arial" panose="020B0604020202020204" pitchFamily="34" charset="0"/>
              </a:rPr>
              <a:t>kwartały.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61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474794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3338" y="537220"/>
            <a:ext cx="5322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3399"/>
                </a:solidFill>
                <a:cs typeface="Arial" panose="020B0604020202020204" pitchFamily="34" charset="0"/>
              </a:rPr>
              <a:t>SEKCJA 11: HARMONOGRAM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02" y="1691605"/>
            <a:ext cx="3990073" cy="39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346" y="1187549"/>
            <a:ext cx="1000911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200" dirty="0" smtClean="0"/>
              <a:t>W</a:t>
            </a:r>
            <a:r>
              <a:rPr lang="pl-PL" sz="2200" b="1" dirty="0" smtClean="0">
                <a:solidFill>
                  <a:srgbClr val="008000"/>
                </a:solidFill>
              </a:rPr>
              <a:t> Oświadczeniu Działania dyskryminujące </a:t>
            </a:r>
            <a:r>
              <a:rPr lang="pl-PL" sz="2200" dirty="0" smtClean="0"/>
              <a:t>(dotyczy wnioskodawców </a:t>
            </a:r>
            <a:br>
              <a:rPr lang="pl-PL" sz="2200" dirty="0" smtClean="0"/>
            </a:br>
            <a:r>
              <a:rPr lang="pl-PL" sz="2200" dirty="0" smtClean="0"/>
              <a:t>i partnerów będących JST lub podmiotów kontrolowanych/zależnych od JST) </a:t>
            </a:r>
            <a:r>
              <a:rPr lang="pl-PL" sz="2200" u="sng" dirty="0" smtClean="0"/>
              <a:t>należy oświadczyć, że:</a:t>
            </a:r>
            <a:r>
              <a:rPr lang="pl-PL" sz="2200" dirty="0" smtClean="0"/>
              <a:t> jednostka samorządu terytorialnego (lub podmiot przez nią kontrolowany lub od niej zależny) nie przyjęła/nie przyjął obowiązujących aktów prawnych, które są dyskryminujące, sprzeczne z zasadami, o których mowa w art. 9 ust. 3 rozporządzenia Parlamentu Europejskiego i Rady (UE) nr 2021/1060 z dnia 24 czerwca 2021 r. w zakresie odnoszącym się do płci, rasy, pochodzenia etnicznego, religii lub światopoglądu, niepełnosprawności, wieku lub orientacji seksualnej. </a:t>
            </a:r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474794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5346" y="537220"/>
            <a:ext cx="7313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3399"/>
                </a:solidFill>
                <a:cs typeface="Arial" panose="020B0604020202020204" pitchFamily="34" charset="0"/>
              </a:rPr>
              <a:t>SEKCJA 12: OŚWIADCZENIA </a:t>
            </a:r>
            <a:r>
              <a:rPr lang="pl-PL" sz="2400" b="1" dirty="0">
                <a:cs typeface="Arial" panose="020B0604020202020204" pitchFamily="34" charset="0"/>
              </a:rPr>
              <a:t>-  dotyczy JST</a:t>
            </a:r>
            <a:endParaRPr lang="pl-PL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4794"/>
            <a:ext cx="10691813" cy="64807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3338" y="1691605"/>
            <a:ext cx="8640382" cy="2880320"/>
          </a:xfrm>
        </p:spPr>
        <p:txBody>
          <a:bodyPr/>
          <a:lstStyle/>
          <a:p>
            <a:pPr marL="0" indent="0">
              <a:buNone/>
            </a:pPr>
            <a:endParaRPr lang="pl-PL" sz="240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cs typeface="Arial" panose="020B0604020202020204" pitchFamily="34" charset="0"/>
              </a:rPr>
              <a:t>WUP w Łodzi nie wymaga dołączenia do wniosku załączników</a:t>
            </a:r>
            <a:r>
              <a:rPr lang="pl-PL" sz="2400" dirty="0" smtClean="0">
                <a:cs typeface="Arial" panose="020B0604020202020204" pitchFamily="34" charset="0"/>
              </a:rPr>
              <a:t>.</a:t>
            </a:r>
            <a:endParaRPr lang="pl-PL" sz="24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63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77354" y="543173"/>
            <a:ext cx="10314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3399"/>
                </a:solidFill>
                <a:cs typeface="Arial" panose="020B0604020202020204" pitchFamily="34" charset="0"/>
              </a:rPr>
              <a:t>SEKCJA 13: ZAŁĄCZNIKI</a:t>
            </a:r>
          </a:p>
        </p:txBody>
      </p:sp>
    </p:spTree>
    <p:extLst>
      <p:ext uri="{BB962C8B-B14F-4D97-AF65-F5344CB8AC3E}">
        <p14:creationId xmlns:p14="http://schemas.microsoft.com/office/powerpoint/2010/main" val="35480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93503" y="971525"/>
            <a:ext cx="1015312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endParaRPr lang="pl-PL" b="1" dirty="0">
              <a:latin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Informacji i wyjaśnień dotyczących naboru udziela drogą telefoniczną oraz za pomocą poczty elektronicznej: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Wojewódzki Urząd Pracy w Łodzi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Punkt Informacyjny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Adres: ul. Wólczańska 49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90-608 Łódź,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telefon: (42) 638 91 30/39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wup.fel@wup.lodz.pl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godz. 8.00-16.00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Odpowiedzi na zadawane pytania znajdują się w zakładce „Pytania i odpowiedzi” dotyczącej danego naboru na stronie internetowej </a:t>
            </a: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www.funduszeUE.wup.lodz.pl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64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93503" y="467469"/>
            <a:ext cx="10153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INFORMACJE DOTYCZĄCE NABORU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9" b="13959"/>
          <a:stretch>
            <a:fillRect/>
          </a:stretch>
        </p:blipFill>
        <p:spPr/>
      </p:pic>
      <p:sp>
        <p:nvSpPr>
          <p:cNvPr id="7" name="Tytuł 5">
            <a:extLst>
              <a:ext uri="{FF2B5EF4-FFF2-40B4-BE49-F238E27FC236}">
                <a16:creationId xmlns="" xmlns:a16="http://schemas.microsoft.com/office/drawing/2014/main" id="{0CD17717-5751-F730-50BD-CBB39F57635A}"/>
              </a:ext>
            </a:extLst>
          </p:cNvPr>
          <p:cNvSpPr txBox="1">
            <a:spLocks/>
          </p:cNvSpPr>
          <p:nvPr/>
        </p:nvSpPr>
        <p:spPr>
          <a:xfrm>
            <a:off x="6210002" y="5364013"/>
            <a:ext cx="4265786" cy="4882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19973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6194" y="395461"/>
            <a:ext cx="8640381" cy="1080001"/>
          </a:xfrm>
        </p:spPr>
        <p:txBody>
          <a:bodyPr/>
          <a:lstStyle/>
          <a:p>
            <a:r>
              <a:rPr lang="pl-PL" sz="1600" dirty="0" smtClean="0"/>
              <a:t>Źródła obrazów wykorzystanych w prezentacji: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66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76194" y="1043533"/>
            <a:ext cx="10153128" cy="5904338"/>
          </a:xfrm>
        </p:spPr>
        <p:txBody>
          <a:bodyPr>
            <a:noAutofit/>
          </a:bodyPr>
          <a:lstStyle/>
          <a:p>
            <a:r>
              <a:rPr lang="pl-PL" sz="1100" dirty="0"/>
              <a:t>&lt;a </a:t>
            </a:r>
            <a:r>
              <a:rPr lang="pl-PL" sz="1100" dirty="0" err="1"/>
              <a:t>href</a:t>
            </a:r>
            <a:r>
              <a:rPr lang="pl-PL" sz="1100" dirty="0"/>
              <a:t>="https://pl.freepik.com/darmowe-wektory/powazny-pracowity-pracownik-stojacy-na-srodku-odwrocony-do-tylu-z-ilustracja-talii-strategia-marketingowa-z-wykresami-i-symbolami-przywodztwo_13500136.htm#query=DECISION&amp;position=33&amp;from_view=search&amp;track=sph&amp;uuid=3342ec9a-5b8c-4dfd-82ac-e60574536944"&gt;Obraz autorstwa </a:t>
            </a:r>
            <a:r>
              <a:rPr lang="pl-PL" sz="1100" dirty="0" err="1"/>
              <a:t>jcomp</a:t>
            </a:r>
            <a:r>
              <a:rPr lang="pl-PL" sz="1100" dirty="0"/>
              <a:t>&lt;/a&gt; na </a:t>
            </a:r>
            <a:r>
              <a:rPr lang="pl-PL" sz="1100" dirty="0" err="1"/>
              <a:t>Freepik</a:t>
            </a:r>
            <a:endParaRPr lang="pl-PL" sz="1100" dirty="0"/>
          </a:p>
          <a:p>
            <a:r>
              <a:rPr lang="pl-PL" sz="1100" dirty="0"/>
              <a:t> </a:t>
            </a:r>
            <a:r>
              <a:rPr lang="pl-PL" sz="1100" dirty="0" smtClean="0"/>
              <a:t>&lt;</a:t>
            </a:r>
            <a:r>
              <a:rPr lang="pl-PL" sz="1100" dirty="0"/>
              <a:t>a </a:t>
            </a:r>
            <a:r>
              <a:rPr lang="pl-PL" sz="1100" dirty="0" err="1"/>
              <a:t>href</a:t>
            </a:r>
            <a:r>
              <a:rPr lang="pl-PL" sz="1100" dirty="0"/>
              <a:t>="https://pl.freepik.com/darmowe-wektory/podejmowanie-decyzji-abstrakcyjna-ilustracja-koncepcja-umiejetnosc-rozwiazywania-problemow-przywodztwo-ramy-decyzyjne-analiza-drzew-racjonalne-podejscie-zarzadzanie-biznesem_10780075.htm#query=DECISION&amp;position=40&amp;from_view=search&amp;track=sph&amp;uuid=3342ec9a-5b8c-4dfd-82ac-e60574536944"&gt;Obraz autorstwa </a:t>
            </a:r>
            <a:r>
              <a:rPr lang="pl-PL" sz="1100" dirty="0" err="1"/>
              <a:t>vectorjuice</a:t>
            </a:r>
            <a:r>
              <a:rPr lang="pl-PL" sz="1100" dirty="0"/>
              <a:t>&lt;/a&gt; na </a:t>
            </a:r>
            <a:r>
              <a:rPr lang="pl-PL" sz="1100" dirty="0" err="1"/>
              <a:t>Freepik</a:t>
            </a:r>
            <a:endParaRPr lang="pl-PL" sz="1100" dirty="0"/>
          </a:p>
          <a:p>
            <a:r>
              <a:rPr lang="pl-PL" sz="1100" dirty="0"/>
              <a:t> </a:t>
            </a:r>
            <a:r>
              <a:rPr lang="pl-PL" sz="1100" dirty="0" smtClean="0"/>
              <a:t>&lt;</a:t>
            </a:r>
            <a:r>
              <a:rPr lang="pl-PL" sz="1100" dirty="0"/>
              <a:t>a </a:t>
            </a:r>
            <a:r>
              <a:rPr lang="pl-PL" sz="1100" dirty="0" err="1"/>
              <a:t>href</a:t>
            </a:r>
            <a:r>
              <a:rPr lang="pl-PL" sz="1100" dirty="0"/>
              <a:t>="https://pl.freepik.com/darmowe-wektory/zdezorientowany-biznesowy-charakter-podejmujacy-wazne-decyzje_19212769.htm#query=CHOOSE&amp;position=8&amp;from_view=search&amp;track=sph&amp;uuid=db44a6f4-f5e2-4b54-875f-95add35830c9"&gt;Obraz autorstwa </a:t>
            </a:r>
            <a:r>
              <a:rPr lang="pl-PL" sz="1100" dirty="0" err="1"/>
              <a:t>pch.vector</a:t>
            </a:r>
            <a:r>
              <a:rPr lang="pl-PL" sz="1100" dirty="0"/>
              <a:t>&lt;/a&gt; na </a:t>
            </a:r>
            <a:r>
              <a:rPr lang="pl-PL" sz="1100" dirty="0" err="1"/>
              <a:t>Freepik</a:t>
            </a:r>
            <a:endParaRPr lang="pl-PL" sz="1100" dirty="0"/>
          </a:p>
          <a:p>
            <a:r>
              <a:rPr lang="pl-PL" sz="1100" dirty="0"/>
              <a:t> </a:t>
            </a:r>
            <a:r>
              <a:rPr lang="pl-PL" sz="1100" dirty="0" smtClean="0"/>
              <a:t>Obraz </a:t>
            </a:r>
            <a:r>
              <a:rPr lang="pl-PL" sz="1100" dirty="0"/>
              <a:t>autorstwa &lt;a </a:t>
            </a:r>
            <a:r>
              <a:rPr lang="pl-PL" sz="1100" dirty="0" err="1"/>
              <a:t>href</a:t>
            </a:r>
            <a:r>
              <a:rPr lang="pl-PL" sz="1100" dirty="0"/>
              <a:t>="https://pl.freepik.com/darmowe-wektory/koncepcja-rownosci-plci_8845404.htm#query=r%C3%B3wno%C5%9B%C4%87&amp;position=0&amp;from_view=search&amp;track=sph&amp;uuid=554b9380-61e9-40c9-a217-fd8dee4d55a9"&gt;Freepik&lt;/a&gt;</a:t>
            </a:r>
          </a:p>
          <a:p>
            <a:r>
              <a:rPr lang="pl-PL" sz="1100" dirty="0"/>
              <a:t> </a:t>
            </a:r>
            <a:r>
              <a:rPr lang="pl-PL" sz="1100" dirty="0" smtClean="0"/>
              <a:t>&lt;</a:t>
            </a:r>
            <a:r>
              <a:rPr lang="pl-PL" sz="1100" dirty="0"/>
              <a:t>a </a:t>
            </a:r>
            <a:r>
              <a:rPr lang="pl-PL" sz="1100" dirty="0" err="1"/>
              <a:t>href</a:t>
            </a:r>
            <a:r>
              <a:rPr lang="pl-PL" sz="1100" dirty="0"/>
              <a:t>="https://pl.freepik.com/darmowe-wektory/koncepcja-niepelnosprawnosci-grupowej-osob-niepelnosprawnych_26128182.htm?query=inclusion#from_view=detail_alsolike"&gt;Obraz autorstwa </a:t>
            </a:r>
            <a:r>
              <a:rPr lang="pl-PL" sz="1100" dirty="0" err="1"/>
              <a:t>upklyak</a:t>
            </a:r>
            <a:r>
              <a:rPr lang="pl-PL" sz="1100" dirty="0"/>
              <a:t>&lt;/a&gt; na </a:t>
            </a:r>
            <a:r>
              <a:rPr lang="pl-PL" sz="1100" dirty="0" err="1"/>
              <a:t>Freepik</a:t>
            </a:r>
            <a:endParaRPr lang="pl-PL" sz="1100" dirty="0"/>
          </a:p>
          <a:p>
            <a:r>
              <a:rPr lang="pl-PL" sz="1100" dirty="0"/>
              <a:t> </a:t>
            </a:r>
            <a:r>
              <a:rPr lang="pl-PL" sz="1100" dirty="0" smtClean="0"/>
              <a:t>Obraz </a:t>
            </a:r>
            <a:r>
              <a:rPr lang="pl-PL" sz="1100" dirty="0"/>
              <a:t>autorstwa &lt;a </a:t>
            </a:r>
            <a:r>
              <a:rPr lang="pl-PL" sz="1100" dirty="0" err="1"/>
              <a:t>href</a:t>
            </a:r>
            <a:r>
              <a:rPr lang="pl-PL" sz="1100" dirty="0"/>
              <a:t>="https://pl.freepik.com/darmowe-wektory/rezerwacja-terminu-z-kalendarzem_8398821.htm#query=harmonogram&amp;position=0&amp;from_view=search&amp;track=sph&amp;uuid=372da9fc-3229-4420-87a9-719e68b98fe1"&gt;Freepik&lt;/a&gt;</a:t>
            </a:r>
          </a:p>
          <a:p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59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305346" y="415697"/>
            <a:ext cx="9865096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KOMPLEKSOWOŚĆ WSPARCIA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ze specyficznym kryterium merytorycznym nr 2 „Kompleksowość wsparcia”, wnioskodawca powinien założyć udzielenie organizacjom pozarządowym </a:t>
            </a: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kompleksowego wsparcia wynikającego z ich indywidualnych planów rozwoju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 w formie m.in. szkoleń, doradztwa, działań służących tworzeniu sieci kontaktów.</a:t>
            </a:r>
          </a:p>
          <a:p>
            <a:pPr>
              <a:spcBef>
                <a:spcPts val="600"/>
              </a:spcBef>
            </a:pP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Indywidualny plan rozwoju obejmuje:</a:t>
            </a:r>
          </a:p>
          <a:p>
            <a:pPr marL="342900" indent="-342900"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diagnozę potrzeb, 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kierunek rozwoju odnoszący się do celów i doświadczeń organizacji pozarządowej, </a:t>
            </a:r>
          </a:p>
          <a:p>
            <a:pPr marL="342900" indent="-342900"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wyliczenie planowanych działań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 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oczekiwane rezultaty wdrożenia planu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6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41975" y="1259557"/>
            <a:ext cx="986509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Maksymalna wartość </a:t>
            </a: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wsparcia </a:t>
            </a: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udzielonego przez Wnioskodawcę na </a:t>
            </a: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realizację ww. planu nie może przekroczyć kwoty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30 </a:t>
            </a:r>
            <a:r>
              <a:rPr lang="pl-PL" sz="2400" b="1" dirty="0" smtClean="0">
                <a:solidFill>
                  <a:srgbClr val="FF660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tys. zł </a:t>
            </a:r>
            <a:r>
              <a:rPr lang="pl-PL" sz="2400" b="1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na jedną organizację pozarządową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Jedna 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organizacja pozarządowa może uzyskać przedmiotowe wsparcie tylko raz w trakcie trwania projektu.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 kwocie tej można ująć </a:t>
            </a:r>
            <a:r>
              <a:rPr lang="pl-PL" sz="2400" b="1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„pakiet”</a:t>
            </a:r>
            <a:r>
              <a:rPr lang="pl-PL" sz="240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do wysokości maks. </a:t>
            </a:r>
          </a:p>
          <a:p>
            <a:pPr>
              <a:spcBef>
                <a:spcPts val="600"/>
              </a:spcBef>
            </a:pPr>
            <a:r>
              <a:rPr lang="pl-PL" sz="2400" b="1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5 tys. zł na wydatki związane np. z zakupem drobnego sprzętu, materiałów biurowych czy materiałów promocyjnych.</a:t>
            </a:r>
            <a:endParaRPr lang="pl-PL" sz="2400" b="1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84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A38ECEC-A3E9-3C1F-1252-2395BAEABE28}"/>
              </a:ext>
            </a:extLst>
          </p:cNvPr>
          <p:cNvSpPr txBox="1"/>
          <p:nvPr/>
        </p:nvSpPr>
        <p:spPr>
          <a:xfrm>
            <a:off x="233338" y="395461"/>
            <a:ext cx="986509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ZAKRES TERYTORIALNY WSPARCIA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Zgodnie 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ze specyficznym kryterium </a:t>
            </a: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merytorycznym 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nr 3 „Zakres terytorialny </a:t>
            </a: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wsparcia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”, wnioskodawca zobowiązuje się do:</a:t>
            </a:r>
          </a:p>
          <a:p>
            <a:pPr>
              <a:spcBef>
                <a:spcPts val="600"/>
              </a:spcBef>
            </a:pPr>
            <a:endParaRPr lang="pl-PL" sz="2400" dirty="0" smtClean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pl-PL" sz="2400" b="1" dirty="0" smtClean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zapewnienia </a:t>
            </a: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prowadzenia działań informacyjnych i upowszechniających na obszarze całego województwa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 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 </a:t>
            </a:r>
            <a:r>
              <a:rPr lang="pl-PL" sz="2400" dirty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wykorzystaniem narzędzi umożliwiających dotarcie do szerokiego grona odbiorców</a:t>
            </a:r>
            <a:r>
              <a:rPr lang="pl-PL" sz="2400" dirty="0" smtClean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endParaRPr lang="pl-PL" sz="24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358775" indent="-358775">
              <a:spcBef>
                <a:spcPts val="600"/>
              </a:spcBef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2</a:t>
            </a:r>
            <a:r>
              <a:rPr lang="pl-PL" sz="2400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. </a:t>
            </a: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zaplanowania kryteriów rekrutacji uczestników projektu zapewniających dostęp do projektu podmiotom z całego województwa</a:t>
            </a:r>
            <a:r>
              <a:rPr lang="pl-PL" sz="2400" dirty="0">
                <a:solidFill>
                  <a:srgbClr val="003399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146" y="323453"/>
            <a:ext cx="275563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</TotalTime>
  <Words>3709</Words>
  <Application>Microsoft Office PowerPoint</Application>
  <PresentationFormat>Niestandardowy</PresentationFormat>
  <Paragraphs>665</Paragraphs>
  <Slides>66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66</vt:i4>
      </vt:variant>
    </vt:vector>
  </HeadingPairs>
  <TitlesOfParts>
    <vt:vector size="73" baseType="lpstr">
      <vt:lpstr>Arial</vt:lpstr>
      <vt:lpstr>Calibri</vt:lpstr>
      <vt:lpstr>Open Sans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POTENCJALNI BENEFICJENCI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Adekwatność doświadczenia powinna być rozpatrywana w 3 aspektach: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obrazów wykorzystanych w prezentacji: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Ewa Pflaume</cp:lastModifiedBy>
  <cp:revision>415</cp:revision>
  <cp:lastPrinted>2023-02-22T20:24:55Z</cp:lastPrinted>
  <dcterms:created xsi:type="dcterms:W3CDTF">2022-06-22T09:40:44Z</dcterms:created>
  <dcterms:modified xsi:type="dcterms:W3CDTF">2024-01-17T09:33:36Z</dcterms:modified>
</cp:coreProperties>
</file>